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81" r:id="rId2"/>
    <p:sldId id="267" r:id="rId3"/>
    <p:sldId id="278" r:id="rId4"/>
    <p:sldId id="279" r:id="rId5"/>
    <p:sldId id="272" r:id="rId6"/>
    <p:sldId id="275" r:id="rId7"/>
    <p:sldId id="276" r:id="rId8"/>
    <p:sldId id="268" r:id="rId9"/>
    <p:sldId id="271" r:id="rId10"/>
    <p:sldId id="282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5A5"/>
    <a:srgbClr val="0050A0"/>
    <a:srgbClr val="8CBE14"/>
    <a:srgbClr val="005BAB"/>
    <a:srgbClr val="DDDDDD"/>
    <a:srgbClr val="A8A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0" autoAdjust="0"/>
    <p:restoredTop sz="95918" autoAdjust="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918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Beispieldiagramm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Tabelle1!$A$2:$A$5</c:f>
              <c:strCache>
                <c:ptCount val="4"/>
                <c:pt idx="0">
                  <c:v>Kategorie A</c:v>
                </c:pt>
                <c:pt idx="1">
                  <c:v>Kategorie B</c:v>
                </c:pt>
                <c:pt idx="2">
                  <c:v>Kategorie C</c:v>
                </c:pt>
                <c:pt idx="3">
                  <c:v>Kategorie 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BCF29-7D45-4502-859A-EFA651139E19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5EC91-445E-4A66-955D-DAE0E2B4B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895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Hier stehen Sprechtext und Notizen. Sie werden nicht in der Präsentation angezeigt, sondern nur auf dem Rechner selbst.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5EC91-445E-4A66-955D-DAE0E2B4B88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85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5EC91-445E-4A66-955D-DAE0E2B4B88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88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2651938" y="2012140"/>
            <a:ext cx="5723956" cy="2238128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de-DE" dirty="0" smtClean="0"/>
              <a:t>Logo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0235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it Textfeld 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0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598350"/>
            <a:ext cx="5400000" cy="1440000"/>
          </a:xfrm>
          <a:solidFill>
            <a:srgbClr val="0050A0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367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it Textfeld 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0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4236900"/>
            <a:ext cx="5400000" cy="1440000"/>
          </a:xfrm>
          <a:solidFill>
            <a:srgbClr val="0050A0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003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it Textfeld 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0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5418000"/>
            <a:ext cx="5400000" cy="1440000"/>
          </a:xfrm>
          <a:solidFill>
            <a:srgbClr val="0050A0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9130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it Textfeld B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0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598350"/>
            <a:ext cx="5400000" cy="1440000"/>
          </a:xfrm>
          <a:solidFill>
            <a:srgbClr val="8CBE14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2586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it Textfeld B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0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4236900"/>
            <a:ext cx="5400000" cy="1440000"/>
          </a:xfrm>
          <a:solidFill>
            <a:srgbClr val="8CBE14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564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it Textfeld B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0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5418000"/>
            <a:ext cx="5400000" cy="1440000"/>
          </a:xfrm>
          <a:solidFill>
            <a:srgbClr val="8CBE14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99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/>
          <p:cNvSpPr>
            <a:spLocks noGrp="1"/>
          </p:cNvSpPr>
          <p:nvPr>
            <p:ph idx="1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704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 und 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>
          <a:xfrm>
            <a:off x="-1" y="0"/>
            <a:ext cx="11784013" cy="685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baseline="0"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Hier kann ein Bild platziert werden.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1" y="4245675"/>
            <a:ext cx="5400000" cy="1440000"/>
          </a:xfrm>
          <a:solidFill>
            <a:srgbClr val="0050A0"/>
          </a:solidFill>
        </p:spPr>
        <p:txBody>
          <a:bodyPr lIns="792000" tIns="90000" rIns="144000" bIns="9000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Vielen Dank für </a:t>
            </a:r>
            <a:br>
              <a:rPr lang="de-DE" dirty="0" smtClean="0"/>
            </a:br>
            <a:r>
              <a:rPr lang="de-DE" dirty="0" smtClean="0"/>
              <a:t>Ihre Aufmerksamkeit!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9937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5937" y="757084"/>
            <a:ext cx="10980737" cy="2133600"/>
          </a:xfrm>
        </p:spPr>
        <p:txBody>
          <a:bodyPr anchor="b" anchorCtr="0">
            <a:noAutofit/>
          </a:bodyPr>
          <a:lstStyle>
            <a:lvl1pPr algn="ctr">
              <a:defRPr sz="6000">
                <a:latin typeface="Segoe UI Semibold" panose="020B0702040204020203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15937" y="3032699"/>
            <a:ext cx="10980737" cy="187377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696952" y="4906472"/>
            <a:ext cx="2785396" cy="108912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de-DE" dirty="0" smtClean="0"/>
              <a:t>Logo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929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5937" y="266700"/>
            <a:ext cx="10980737" cy="12065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15938" y="1612489"/>
            <a:ext cx="10980738" cy="469623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30319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/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769" y="260350"/>
            <a:ext cx="5309130" cy="1704830"/>
          </a:xfrm>
        </p:spPr>
        <p:txBody>
          <a:bodyPr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6187238" y="260350"/>
            <a:ext cx="5309130" cy="17048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rgbClr val="8CBE14"/>
                </a:solidFill>
                <a:latin typeface="Segoe UI Semibold" panose="020B0702040204020203" pitchFamily="34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25770" y="2202425"/>
            <a:ext cx="5309129" cy="410629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6189151" y="2202425"/>
            <a:ext cx="5309129" cy="410629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597525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/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769" y="266700"/>
            <a:ext cx="10965991" cy="1206500"/>
          </a:xfrm>
        </p:spPr>
        <p:txBody>
          <a:bodyPr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25770" y="1625599"/>
            <a:ext cx="5341938" cy="46831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6149822" y="1625599"/>
            <a:ext cx="5341938" cy="46831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8949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spaltig Bild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6146802" y="260351"/>
            <a:ext cx="5349873" cy="60483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Hier ist i.d.R. eine Abbildung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503085" y="260351"/>
            <a:ext cx="5349873" cy="60483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Hier ist i.d.R. eine Abbildung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744478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Bild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sz="half" idx="11" hasCustomPrompt="1"/>
          </p:nvPr>
        </p:nvSpPr>
        <p:spPr>
          <a:xfrm>
            <a:off x="515938" y="1750142"/>
            <a:ext cx="3564465" cy="45585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15937" y="260349"/>
            <a:ext cx="3564466" cy="1224321"/>
          </a:xfrm>
        </p:spPr>
        <p:txBody>
          <a:bodyPr anchor="b">
            <a:noAutofit/>
          </a:bodyPr>
          <a:lstStyle>
            <a:lvl1pPr>
              <a:defRPr/>
            </a:lvl1pPr>
          </a:lstStyle>
          <a:p>
            <a:r>
              <a:rPr lang="de-DE" dirty="0" smtClean="0"/>
              <a:t>Titeltext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4274608" y="260351"/>
            <a:ext cx="7222067" cy="60483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Hier ist i.d.R. eine Abbildung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49290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/Tex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sz="half" idx="11" hasCustomPrompt="1"/>
          </p:nvPr>
        </p:nvSpPr>
        <p:spPr>
          <a:xfrm>
            <a:off x="7932210" y="1750142"/>
            <a:ext cx="3564465" cy="45585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7932209" y="260349"/>
            <a:ext cx="3564466" cy="1224321"/>
          </a:xfrm>
        </p:spPr>
        <p:txBody>
          <a:bodyPr anchor="b">
            <a:noAutofit/>
          </a:bodyPr>
          <a:lstStyle>
            <a:lvl1pPr>
              <a:defRPr/>
            </a:lvl1pPr>
          </a:lstStyle>
          <a:p>
            <a:r>
              <a:rPr lang="de-DE" dirty="0" smtClean="0"/>
              <a:t>Titeltext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15938" y="260349"/>
            <a:ext cx="7222067" cy="60483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FontTx/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288000" indent="-180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432000" indent="-144000">
              <a:buFont typeface="Segoe UI" panose="020B0502040204020203" pitchFamily="34" charset="0"/>
              <a:buChar char="›"/>
              <a:defRPr>
                <a:solidFill>
                  <a:schemeClr val="bg2">
                    <a:lumMod val="50000"/>
                  </a:schemeClr>
                </a:solidFill>
              </a:defRPr>
            </a:lvl4pPr>
          </a:lstStyle>
          <a:p>
            <a:pPr lvl="1"/>
            <a:r>
              <a:rPr lang="de-DE" dirty="0" smtClean="0"/>
              <a:t>Hier ist i.d.R. eine Abbildung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08867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mit Ab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>
          <a:xfrm>
            <a:off x="515937" y="1430866"/>
            <a:ext cx="10980738" cy="5274733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  <a:lvl2pPr>
              <a:lnSpc>
                <a:spcPct val="100000"/>
              </a:lnSpc>
              <a:spcBef>
                <a:spcPts val="300"/>
              </a:spcBef>
              <a:defRPr/>
            </a:lvl2pPr>
            <a:lvl3pPr>
              <a:lnSpc>
                <a:spcPct val="100000"/>
              </a:lnSpc>
              <a:spcBef>
                <a:spcPts val="300"/>
              </a:spcBef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de-DE" dirty="0" smtClean="0"/>
              <a:t>Abbildung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3332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11816896" y="0"/>
            <a:ext cx="36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11816896" y="0"/>
            <a:ext cx="36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 dirty="0"/>
          </a:p>
        </p:txBody>
      </p:sp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515937" y="266700"/>
            <a:ext cx="10980737" cy="9844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5937" y="1540043"/>
            <a:ext cx="10980737" cy="4768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1800573" y="0"/>
            <a:ext cx="394997" cy="6858000"/>
            <a:chOff x="11800573" y="0"/>
            <a:chExt cx="394997" cy="6858000"/>
          </a:xfrm>
        </p:grpSpPr>
        <p:sp>
          <p:nvSpPr>
            <p:cNvPr id="18" name="Rechteck 17"/>
            <p:cNvSpPr/>
            <p:nvPr userDrawn="1"/>
          </p:nvSpPr>
          <p:spPr>
            <a:xfrm>
              <a:off x="11835570" y="0"/>
              <a:ext cx="360000" cy="6858000"/>
            </a:xfrm>
            <a:prstGeom prst="rect">
              <a:avLst/>
            </a:prstGeom>
            <a:solidFill>
              <a:srgbClr val="005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de-DE" dirty="0"/>
            </a:p>
          </p:txBody>
        </p:sp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58595" y="115503"/>
              <a:ext cx="309318" cy="309318"/>
            </a:xfrm>
            <a:prstGeom prst="rect">
              <a:avLst/>
            </a:prstGeom>
          </p:spPr>
        </p:pic>
        <p:sp>
          <p:nvSpPr>
            <p:cNvPr id="20" name="Freihandform 19"/>
            <p:cNvSpPr/>
            <p:nvPr userDrawn="1"/>
          </p:nvSpPr>
          <p:spPr>
            <a:xfrm>
              <a:off x="11925822" y="1943245"/>
              <a:ext cx="129216" cy="4371852"/>
            </a:xfrm>
            <a:custGeom>
              <a:avLst/>
              <a:gdLst>
                <a:gd name="connsiteX0" fmla="*/ 419336 w 434538"/>
                <a:gd name="connsiteY0" fmla="*/ 4302177 h 4371852"/>
                <a:gd name="connsiteX1" fmla="*/ 432185 w 434538"/>
                <a:gd name="connsiteY1" fmla="*/ 4302177 h 4371852"/>
                <a:gd name="connsiteX2" fmla="*/ 432185 w 434538"/>
                <a:gd name="connsiteY2" fmla="*/ 4371852 h 4371852"/>
                <a:gd name="connsiteX3" fmla="*/ 308036 w 434538"/>
                <a:gd name="connsiteY3" fmla="*/ 4371852 h 4371852"/>
                <a:gd name="connsiteX4" fmla="*/ 308036 w 434538"/>
                <a:gd name="connsiteY4" fmla="*/ 4303986 h 4371852"/>
                <a:gd name="connsiteX5" fmla="*/ 320342 w 434538"/>
                <a:gd name="connsiteY5" fmla="*/ 4305977 h 4371852"/>
                <a:gd name="connsiteX6" fmla="*/ 320342 w 434538"/>
                <a:gd name="connsiteY6" fmla="*/ 4356831 h 4371852"/>
                <a:gd name="connsiteX7" fmla="*/ 361062 w 434538"/>
                <a:gd name="connsiteY7" fmla="*/ 4356831 h 4371852"/>
                <a:gd name="connsiteX8" fmla="*/ 361062 w 434538"/>
                <a:gd name="connsiteY8" fmla="*/ 4314302 h 4371852"/>
                <a:gd name="connsiteX9" fmla="*/ 373911 w 434538"/>
                <a:gd name="connsiteY9" fmla="*/ 4314302 h 4371852"/>
                <a:gd name="connsiteX10" fmla="*/ 373911 w 434538"/>
                <a:gd name="connsiteY10" fmla="*/ 4356831 h 4371852"/>
                <a:gd name="connsiteX11" fmla="*/ 419336 w 434538"/>
                <a:gd name="connsiteY11" fmla="*/ 4356831 h 4371852"/>
                <a:gd name="connsiteX12" fmla="*/ 419336 w 434538"/>
                <a:gd name="connsiteY12" fmla="*/ 4302177 h 4371852"/>
                <a:gd name="connsiteX13" fmla="*/ 308036 w 434538"/>
                <a:gd name="connsiteY13" fmla="*/ 4173037 h 4371852"/>
                <a:gd name="connsiteX14" fmla="*/ 432185 w 434538"/>
                <a:gd name="connsiteY14" fmla="*/ 4215566 h 4371852"/>
                <a:gd name="connsiteX15" fmla="*/ 432185 w 434538"/>
                <a:gd name="connsiteY15" fmla="*/ 4230225 h 4371852"/>
                <a:gd name="connsiteX16" fmla="*/ 308036 w 434538"/>
                <a:gd name="connsiteY16" fmla="*/ 4272030 h 4371852"/>
                <a:gd name="connsiteX17" fmla="*/ 308036 w 434538"/>
                <a:gd name="connsiteY17" fmla="*/ 4255923 h 4371852"/>
                <a:gd name="connsiteX18" fmla="*/ 388027 w 434538"/>
                <a:gd name="connsiteY18" fmla="*/ 4229682 h 4371852"/>
                <a:gd name="connsiteX19" fmla="*/ 396442 w 434538"/>
                <a:gd name="connsiteY19" fmla="*/ 4227148 h 4371852"/>
                <a:gd name="connsiteX20" fmla="*/ 404586 w 434538"/>
                <a:gd name="connsiteY20" fmla="*/ 4224886 h 4371852"/>
                <a:gd name="connsiteX21" fmla="*/ 411463 w 434538"/>
                <a:gd name="connsiteY21" fmla="*/ 4223257 h 4371852"/>
                <a:gd name="connsiteX22" fmla="*/ 415716 w 434538"/>
                <a:gd name="connsiteY22" fmla="*/ 4222443 h 4371852"/>
                <a:gd name="connsiteX23" fmla="*/ 406668 w 434538"/>
                <a:gd name="connsiteY23" fmla="*/ 4220000 h 4371852"/>
                <a:gd name="connsiteX24" fmla="*/ 389837 w 434538"/>
                <a:gd name="connsiteY24" fmla="*/ 4214842 h 4371852"/>
                <a:gd name="connsiteX25" fmla="*/ 308036 w 434538"/>
                <a:gd name="connsiteY25" fmla="*/ 4188239 h 4371852"/>
                <a:gd name="connsiteX26" fmla="*/ 308036 w 434538"/>
                <a:gd name="connsiteY26" fmla="*/ 4173037 h 4371852"/>
                <a:gd name="connsiteX27" fmla="*/ 381874 w 434538"/>
                <a:gd name="connsiteY27" fmla="*/ 4089141 h 4371852"/>
                <a:gd name="connsiteX28" fmla="*/ 321066 w 434538"/>
                <a:gd name="connsiteY28" fmla="*/ 4108143 h 4371852"/>
                <a:gd name="connsiteX29" fmla="*/ 381874 w 434538"/>
                <a:gd name="connsiteY29" fmla="*/ 4127688 h 4371852"/>
                <a:gd name="connsiteX30" fmla="*/ 381874 w 434538"/>
                <a:gd name="connsiteY30" fmla="*/ 4089141 h 4371852"/>
                <a:gd name="connsiteX31" fmla="*/ 432185 w 434538"/>
                <a:gd name="connsiteY31" fmla="*/ 4056746 h 4371852"/>
                <a:gd name="connsiteX32" fmla="*/ 432185 w 434538"/>
                <a:gd name="connsiteY32" fmla="*/ 4073577 h 4371852"/>
                <a:gd name="connsiteX33" fmla="*/ 393999 w 434538"/>
                <a:gd name="connsiteY33" fmla="*/ 4085340 h 4371852"/>
                <a:gd name="connsiteX34" fmla="*/ 393999 w 434538"/>
                <a:gd name="connsiteY34" fmla="*/ 4131670 h 4371852"/>
                <a:gd name="connsiteX35" fmla="*/ 432185 w 434538"/>
                <a:gd name="connsiteY35" fmla="*/ 4143614 h 4371852"/>
                <a:gd name="connsiteX36" fmla="*/ 432185 w 434538"/>
                <a:gd name="connsiteY36" fmla="*/ 4158635 h 4371852"/>
                <a:gd name="connsiteX37" fmla="*/ 308036 w 434538"/>
                <a:gd name="connsiteY37" fmla="*/ 4117192 h 4371852"/>
                <a:gd name="connsiteX38" fmla="*/ 308036 w 434538"/>
                <a:gd name="connsiteY38" fmla="*/ 4097827 h 4371852"/>
                <a:gd name="connsiteX39" fmla="*/ 432185 w 434538"/>
                <a:gd name="connsiteY39" fmla="*/ 4056746 h 4371852"/>
                <a:gd name="connsiteX40" fmla="*/ 308036 w 434538"/>
                <a:gd name="connsiteY40" fmla="*/ 3936902 h 4371852"/>
                <a:gd name="connsiteX41" fmla="*/ 432185 w 434538"/>
                <a:gd name="connsiteY41" fmla="*/ 3936902 h 4371852"/>
                <a:gd name="connsiteX42" fmla="*/ 432185 w 434538"/>
                <a:gd name="connsiteY42" fmla="*/ 3952466 h 4371852"/>
                <a:gd name="connsiteX43" fmla="*/ 356176 w 434538"/>
                <a:gd name="connsiteY43" fmla="*/ 3992281 h 4371852"/>
                <a:gd name="connsiteX44" fmla="*/ 346403 w 434538"/>
                <a:gd name="connsiteY44" fmla="*/ 3997258 h 4371852"/>
                <a:gd name="connsiteX45" fmla="*/ 337807 w 434538"/>
                <a:gd name="connsiteY45" fmla="*/ 4001420 h 4371852"/>
                <a:gd name="connsiteX46" fmla="*/ 331020 w 434538"/>
                <a:gd name="connsiteY46" fmla="*/ 4004587 h 4371852"/>
                <a:gd name="connsiteX47" fmla="*/ 326496 w 434538"/>
                <a:gd name="connsiteY47" fmla="*/ 4006397 h 4371852"/>
                <a:gd name="connsiteX48" fmla="*/ 331201 w 434538"/>
                <a:gd name="connsiteY48" fmla="*/ 4006035 h 4371852"/>
                <a:gd name="connsiteX49" fmla="*/ 339254 w 434538"/>
                <a:gd name="connsiteY49" fmla="*/ 4005583 h 4371852"/>
                <a:gd name="connsiteX50" fmla="*/ 349298 w 434538"/>
                <a:gd name="connsiteY50" fmla="*/ 4005040 h 4371852"/>
                <a:gd name="connsiteX51" fmla="*/ 360157 w 434538"/>
                <a:gd name="connsiteY51" fmla="*/ 4004768 h 4371852"/>
                <a:gd name="connsiteX52" fmla="*/ 432185 w 434538"/>
                <a:gd name="connsiteY52" fmla="*/ 4004044 h 4371852"/>
                <a:gd name="connsiteX53" fmla="*/ 432185 w 434538"/>
                <a:gd name="connsiteY53" fmla="*/ 4019427 h 4371852"/>
                <a:gd name="connsiteX54" fmla="*/ 308036 w 434538"/>
                <a:gd name="connsiteY54" fmla="*/ 4019427 h 4371852"/>
                <a:gd name="connsiteX55" fmla="*/ 308036 w 434538"/>
                <a:gd name="connsiteY55" fmla="*/ 4002234 h 4371852"/>
                <a:gd name="connsiteX56" fmla="*/ 387303 w 434538"/>
                <a:gd name="connsiteY56" fmla="*/ 3960972 h 4371852"/>
                <a:gd name="connsiteX57" fmla="*/ 396171 w 434538"/>
                <a:gd name="connsiteY57" fmla="*/ 3956629 h 4371852"/>
                <a:gd name="connsiteX58" fmla="*/ 404315 w 434538"/>
                <a:gd name="connsiteY58" fmla="*/ 3953100 h 4371852"/>
                <a:gd name="connsiteX59" fmla="*/ 410378 w 434538"/>
                <a:gd name="connsiteY59" fmla="*/ 3950566 h 4371852"/>
                <a:gd name="connsiteX60" fmla="*/ 413364 w 434538"/>
                <a:gd name="connsiteY60" fmla="*/ 3949390 h 4371852"/>
                <a:gd name="connsiteX61" fmla="*/ 409744 w 434538"/>
                <a:gd name="connsiteY61" fmla="*/ 3949661 h 4371852"/>
                <a:gd name="connsiteX62" fmla="*/ 400967 w 434538"/>
                <a:gd name="connsiteY62" fmla="*/ 3950204 h 4371852"/>
                <a:gd name="connsiteX63" fmla="*/ 388932 w 434538"/>
                <a:gd name="connsiteY63" fmla="*/ 3950747 h 4371852"/>
                <a:gd name="connsiteX64" fmla="*/ 375540 w 434538"/>
                <a:gd name="connsiteY64" fmla="*/ 3951019 h 4371852"/>
                <a:gd name="connsiteX65" fmla="*/ 308036 w 434538"/>
                <a:gd name="connsiteY65" fmla="*/ 3951561 h 4371852"/>
                <a:gd name="connsiteX66" fmla="*/ 308036 w 434538"/>
                <a:gd name="connsiteY66" fmla="*/ 3936902 h 4371852"/>
                <a:gd name="connsiteX67" fmla="*/ 366853 w 434538"/>
                <a:gd name="connsiteY67" fmla="*/ 3802829 h 4371852"/>
                <a:gd name="connsiteX68" fmla="*/ 424765 w 434538"/>
                <a:gd name="connsiteY68" fmla="*/ 3802829 h 4371852"/>
                <a:gd name="connsiteX69" fmla="*/ 431642 w 434538"/>
                <a:gd name="connsiteY69" fmla="*/ 3818845 h 4371852"/>
                <a:gd name="connsiteX70" fmla="*/ 434176 w 434538"/>
                <a:gd name="connsiteY70" fmla="*/ 3837757 h 4371852"/>
                <a:gd name="connsiteX71" fmla="*/ 418612 w 434538"/>
                <a:gd name="connsiteY71" fmla="*/ 3875942 h 4371852"/>
                <a:gd name="connsiteX72" fmla="*/ 398252 w 434538"/>
                <a:gd name="connsiteY72" fmla="*/ 3887615 h 4371852"/>
                <a:gd name="connsiteX73" fmla="*/ 370473 w 434538"/>
                <a:gd name="connsiteY73" fmla="*/ 3891325 h 4371852"/>
                <a:gd name="connsiteX74" fmla="*/ 339797 w 434538"/>
                <a:gd name="connsiteY74" fmla="*/ 3886620 h 4371852"/>
                <a:gd name="connsiteX75" fmla="*/ 318352 w 434538"/>
                <a:gd name="connsiteY75" fmla="*/ 3872142 h 4371852"/>
                <a:gd name="connsiteX76" fmla="*/ 306588 w 434538"/>
                <a:gd name="connsiteY76" fmla="*/ 3839747 h 4371852"/>
                <a:gd name="connsiteX77" fmla="*/ 318895 w 434538"/>
                <a:gd name="connsiteY77" fmla="*/ 3805724 h 4371852"/>
                <a:gd name="connsiteX78" fmla="*/ 328124 w 434538"/>
                <a:gd name="connsiteY78" fmla="*/ 3812420 h 4371852"/>
                <a:gd name="connsiteX79" fmla="*/ 320704 w 434538"/>
                <a:gd name="connsiteY79" fmla="*/ 3826084 h 4371852"/>
                <a:gd name="connsiteX80" fmla="*/ 318533 w 434538"/>
                <a:gd name="connsiteY80" fmla="*/ 3839386 h 4371852"/>
                <a:gd name="connsiteX81" fmla="*/ 323600 w 434538"/>
                <a:gd name="connsiteY81" fmla="*/ 3858388 h 4371852"/>
                <a:gd name="connsiteX82" fmla="*/ 339526 w 434538"/>
                <a:gd name="connsiteY82" fmla="*/ 3870332 h 4371852"/>
                <a:gd name="connsiteX83" fmla="*/ 371015 w 434538"/>
                <a:gd name="connsiteY83" fmla="*/ 3875219 h 4371852"/>
                <a:gd name="connsiteX84" fmla="*/ 392913 w 434538"/>
                <a:gd name="connsiteY84" fmla="*/ 3872956 h 4371852"/>
                <a:gd name="connsiteX85" fmla="*/ 408658 w 434538"/>
                <a:gd name="connsiteY85" fmla="*/ 3866532 h 4371852"/>
                <a:gd name="connsiteX86" fmla="*/ 414178 w 434538"/>
                <a:gd name="connsiteY86" fmla="*/ 3861103 h 4371852"/>
                <a:gd name="connsiteX87" fmla="*/ 418340 w 434538"/>
                <a:gd name="connsiteY87" fmla="*/ 3853864 h 4371852"/>
                <a:gd name="connsiteX88" fmla="*/ 420965 w 434538"/>
                <a:gd name="connsiteY88" fmla="*/ 3845358 h 4371852"/>
                <a:gd name="connsiteX89" fmla="*/ 421869 w 434538"/>
                <a:gd name="connsiteY89" fmla="*/ 3836490 h 4371852"/>
                <a:gd name="connsiteX90" fmla="*/ 416983 w 434538"/>
                <a:gd name="connsiteY90" fmla="*/ 3816764 h 4371852"/>
                <a:gd name="connsiteX91" fmla="*/ 379159 w 434538"/>
                <a:gd name="connsiteY91" fmla="*/ 3816764 h 4371852"/>
                <a:gd name="connsiteX92" fmla="*/ 379159 w 434538"/>
                <a:gd name="connsiteY92" fmla="*/ 3841738 h 4371852"/>
                <a:gd name="connsiteX93" fmla="*/ 366853 w 434538"/>
                <a:gd name="connsiteY93" fmla="*/ 3844634 h 4371852"/>
                <a:gd name="connsiteX94" fmla="*/ 366853 w 434538"/>
                <a:gd name="connsiteY94" fmla="*/ 3802829 h 4371852"/>
                <a:gd name="connsiteX95" fmla="*/ 419336 w 434538"/>
                <a:gd name="connsiteY95" fmla="*/ 3683052 h 4371852"/>
                <a:gd name="connsiteX96" fmla="*/ 432185 w 434538"/>
                <a:gd name="connsiteY96" fmla="*/ 3683052 h 4371852"/>
                <a:gd name="connsiteX97" fmla="*/ 432185 w 434538"/>
                <a:gd name="connsiteY97" fmla="*/ 3752727 h 4371852"/>
                <a:gd name="connsiteX98" fmla="*/ 308036 w 434538"/>
                <a:gd name="connsiteY98" fmla="*/ 3752727 h 4371852"/>
                <a:gd name="connsiteX99" fmla="*/ 308036 w 434538"/>
                <a:gd name="connsiteY99" fmla="*/ 3684861 h 4371852"/>
                <a:gd name="connsiteX100" fmla="*/ 320342 w 434538"/>
                <a:gd name="connsiteY100" fmla="*/ 3686852 h 4371852"/>
                <a:gd name="connsiteX101" fmla="*/ 320342 w 434538"/>
                <a:gd name="connsiteY101" fmla="*/ 3737706 h 4371852"/>
                <a:gd name="connsiteX102" fmla="*/ 361062 w 434538"/>
                <a:gd name="connsiteY102" fmla="*/ 3737706 h 4371852"/>
                <a:gd name="connsiteX103" fmla="*/ 361062 w 434538"/>
                <a:gd name="connsiteY103" fmla="*/ 3695177 h 4371852"/>
                <a:gd name="connsiteX104" fmla="*/ 373911 w 434538"/>
                <a:gd name="connsiteY104" fmla="*/ 3695177 h 4371852"/>
                <a:gd name="connsiteX105" fmla="*/ 373911 w 434538"/>
                <a:gd name="connsiteY105" fmla="*/ 3737706 h 4371852"/>
                <a:gd name="connsiteX106" fmla="*/ 419336 w 434538"/>
                <a:gd name="connsiteY106" fmla="*/ 3737706 h 4371852"/>
                <a:gd name="connsiteX107" fmla="*/ 419336 w 434538"/>
                <a:gd name="connsiteY107" fmla="*/ 3683052 h 4371852"/>
                <a:gd name="connsiteX108" fmla="*/ 419698 w 434538"/>
                <a:gd name="connsiteY108" fmla="*/ 3574543 h 4371852"/>
                <a:gd name="connsiteX109" fmla="*/ 432185 w 434538"/>
                <a:gd name="connsiteY109" fmla="*/ 3576534 h 4371852"/>
                <a:gd name="connsiteX110" fmla="*/ 432185 w 434538"/>
                <a:gd name="connsiteY110" fmla="*/ 3638427 h 4371852"/>
                <a:gd name="connsiteX111" fmla="*/ 308036 w 434538"/>
                <a:gd name="connsiteY111" fmla="*/ 3638427 h 4371852"/>
                <a:gd name="connsiteX112" fmla="*/ 308036 w 434538"/>
                <a:gd name="connsiteY112" fmla="*/ 3623587 h 4371852"/>
                <a:gd name="connsiteX113" fmla="*/ 419698 w 434538"/>
                <a:gd name="connsiteY113" fmla="*/ 3623587 h 4371852"/>
                <a:gd name="connsiteX114" fmla="*/ 419698 w 434538"/>
                <a:gd name="connsiteY114" fmla="*/ 3574543 h 4371852"/>
                <a:gd name="connsiteX115" fmla="*/ 308036 w 434538"/>
                <a:gd name="connsiteY115" fmla="*/ 3519174 h 4371852"/>
                <a:gd name="connsiteX116" fmla="*/ 432185 w 434538"/>
                <a:gd name="connsiteY116" fmla="*/ 3519174 h 4371852"/>
                <a:gd name="connsiteX117" fmla="*/ 432185 w 434538"/>
                <a:gd name="connsiteY117" fmla="*/ 3533652 h 4371852"/>
                <a:gd name="connsiteX118" fmla="*/ 308036 w 434538"/>
                <a:gd name="connsiteY118" fmla="*/ 3533652 h 4371852"/>
                <a:gd name="connsiteX119" fmla="*/ 308036 w 434538"/>
                <a:gd name="connsiteY119" fmla="*/ 3519174 h 4371852"/>
                <a:gd name="connsiteX120" fmla="*/ 397076 w 434538"/>
                <a:gd name="connsiteY120" fmla="*/ 3389339 h 4371852"/>
                <a:gd name="connsiteX121" fmla="*/ 413726 w 434538"/>
                <a:gd name="connsiteY121" fmla="*/ 3393773 h 4371852"/>
                <a:gd name="connsiteX122" fmla="*/ 426937 w 434538"/>
                <a:gd name="connsiteY122" fmla="*/ 3406531 h 4371852"/>
                <a:gd name="connsiteX123" fmla="*/ 432728 w 434538"/>
                <a:gd name="connsiteY123" fmla="*/ 3419200 h 4371852"/>
                <a:gd name="connsiteX124" fmla="*/ 434538 w 434538"/>
                <a:gd name="connsiteY124" fmla="*/ 3434402 h 4371852"/>
                <a:gd name="connsiteX125" fmla="*/ 431823 w 434538"/>
                <a:gd name="connsiteY125" fmla="*/ 3455304 h 4371852"/>
                <a:gd name="connsiteX126" fmla="*/ 423317 w 434538"/>
                <a:gd name="connsiteY126" fmla="*/ 3474216 h 4371852"/>
                <a:gd name="connsiteX127" fmla="*/ 411735 w 434538"/>
                <a:gd name="connsiteY127" fmla="*/ 3467701 h 4371852"/>
                <a:gd name="connsiteX128" fmla="*/ 419879 w 434538"/>
                <a:gd name="connsiteY128" fmla="*/ 3451866 h 4371852"/>
                <a:gd name="connsiteX129" fmla="*/ 422412 w 434538"/>
                <a:gd name="connsiteY129" fmla="*/ 3434402 h 4371852"/>
                <a:gd name="connsiteX130" fmla="*/ 421236 w 434538"/>
                <a:gd name="connsiteY130" fmla="*/ 3423000 h 4371852"/>
                <a:gd name="connsiteX131" fmla="*/ 416983 w 434538"/>
                <a:gd name="connsiteY131" fmla="*/ 3414675 h 4371852"/>
                <a:gd name="connsiteX132" fmla="*/ 399248 w 434538"/>
                <a:gd name="connsiteY132" fmla="*/ 3405808 h 4371852"/>
                <a:gd name="connsiteX133" fmla="*/ 376083 w 434538"/>
                <a:gd name="connsiteY133" fmla="*/ 3428067 h 4371852"/>
                <a:gd name="connsiteX134" fmla="*/ 372282 w 434538"/>
                <a:gd name="connsiteY134" fmla="*/ 3440555 h 4371852"/>
                <a:gd name="connsiteX135" fmla="*/ 367396 w 434538"/>
                <a:gd name="connsiteY135" fmla="*/ 3454037 h 4371852"/>
                <a:gd name="connsiteX136" fmla="*/ 361243 w 434538"/>
                <a:gd name="connsiteY136" fmla="*/ 3462634 h 4371852"/>
                <a:gd name="connsiteX137" fmla="*/ 340974 w 434538"/>
                <a:gd name="connsiteY137" fmla="*/ 3470416 h 4371852"/>
                <a:gd name="connsiteX138" fmla="*/ 326496 w 434538"/>
                <a:gd name="connsiteY138" fmla="*/ 3467520 h 4371852"/>
                <a:gd name="connsiteX139" fmla="*/ 315275 w 434538"/>
                <a:gd name="connsiteY139" fmla="*/ 3459376 h 4371852"/>
                <a:gd name="connsiteX140" fmla="*/ 307946 w 434538"/>
                <a:gd name="connsiteY140" fmla="*/ 3446708 h 4371852"/>
                <a:gd name="connsiteX141" fmla="*/ 305322 w 434538"/>
                <a:gd name="connsiteY141" fmla="*/ 3430239 h 4371852"/>
                <a:gd name="connsiteX142" fmla="*/ 317266 w 434538"/>
                <a:gd name="connsiteY142" fmla="*/ 3392777 h 4371852"/>
                <a:gd name="connsiteX143" fmla="*/ 327943 w 434538"/>
                <a:gd name="connsiteY143" fmla="*/ 3399292 h 4371852"/>
                <a:gd name="connsiteX144" fmla="*/ 323057 w 434538"/>
                <a:gd name="connsiteY144" fmla="*/ 3407617 h 4371852"/>
                <a:gd name="connsiteX145" fmla="*/ 319800 w 434538"/>
                <a:gd name="connsiteY145" fmla="*/ 3414947 h 4371852"/>
                <a:gd name="connsiteX146" fmla="*/ 317990 w 434538"/>
                <a:gd name="connsiteY146" fmla="*/ 3422005 h 4371852"/>
                <a:gd name="connsiteX147" fmla="*/ 317447 w 434538"/>
                <a:gd name="connsiteY147" fmla="*/ 3429515 h 4371852"/>
                <a:gd name="connsiteX148" fmla="*/ 322876 w 434538"/>
                <a:gd name="connsiteY148" fmla="*/ 3447794 h 4371852"/>
                <a:gd name="connsiteX149" fmla="*/ 337897 w 434538"/>
                <a:gd name="connsiteY149" fmla="*/ 3454309 h 4371852"/>
                <a:gd name="connsiteX150" fmla="*/ 350022 w 434538"/>
                <a:gd name="connsiteY150" fmla="*/ 3449513 h 4371852"/>
                <a:gd name="connsiteX151" fmla="*/ 358166 w 434538"/>
                <a:gd name="connsiteY151" fmla="*/ 3433678 h 4371852"/>
                <a:gd name="connsiteX152" fmla="*/ 362691 w 434538"/>
                <a:gd name="connsiteY152" fmla="*/ 3419381 h 4371852"/>
                <a:gd name="connsiteX153" fmla="*/ 368029 w 434538"/>
                <a:gd name="connsiteY153" fmla="*/ 3406169 h 4371852"/>
                <a:gd name="connsiteX154" fmla="*/ 375178 w 434538"/>
                <a:gd name="connsiteY154" fmla="*/ 3397483 h 4371852"/>
                <a:gd name="connsiteX155" fmla="*/ 385403 w 434538"/>
                <a:gd name="connsiteY155" fmla="*/ 3391511 h 4371852"/>
                <a:gd name="connsiteX156" fmla="*/ 397076 w 434538"/>
                <a:gd name="connsiteY156" fmla="*/ 3389339 h 4371852"/>
                <a:gd name="connsiteX157" fmla="*/ 424041 w 434538"/>
                <a:gd name="connsiteY157" fmla="*/ 3272505 h 4371852"/>
                <a:gd name="connsiteX158" fmla="*/ 431552 w 434538"/>
                <a:gd name="connsiteY158" fmla="*/ 3288974 h 4371852"/>
                <a:gd name="connsiteX159" fmla="*/ 434176 w 434538"/>
                <a:gd name="connsiteY159" fmla="*/ 3307071 h 4371852"/>
                <a:gd name="connsiteX160" fmla="*/ 430013 w 434538"/>
                <a:gd name="connsiteY160" fmla="*/ 3326617 h 4371852"/>
                <a:gd name="connsiteX161" fmla="*/ 417707 w 434538"/>
                <a:gd name="connsiteY161" fmla="*/ 3343266 h 4371852"/>
                <a:gd name="connsiteX162" fmla="*/ 396533 w 434538"/>
                <a:gd name="connsiteY162" fmla="*/ 3354668 h 4371852"/>
                <a:gd name="connsiteX163" fmla="*/ 370473 w 434538"/>
                <a:gd name="connsiteY163" fmla="*/ 3358106 h 4371852"/>
                <a:gd name="connsiteX164" fmla="*/ 344955 w 434538"/>
                <a:gd name="connsiteY164" fmla="*/ 3354215 h 4371852"/>
                <a:gd name="connsiteX165" fmla="*/ 324595 w 434538"/>
                <a:gd name="connsiteY165" fmla="*/ 3343357 h 4371852"/>
                <a:gd name="connsiteX166" fmla="*/ 311203 w 434538"/>
                <a:gd name="connsiteY166" fmla="*/ 3326798 h 4371852"/>
                <a:gd name="connsiteX167" fmla="*/ 306407 w 434538"/>
                <a:gd name="connsiteY167" fmla="*/ 3305986 h 4371852"/>
                <a:gd name="connsiteX168" fmla="*/ 309032 w 434538"/>
                <a:gd name="connsiteY168" fmla="*/ 3288974 h 4371852"/>
                <a:gd name="connsiteX169" fmla="*/ 316542 w 434538"/>
                <a:gd name="connsiteY169" fmla="*/ 3274677 h 4371852"/>
                <a:gd name="connsiteX170" fmla="*/ 326134 w 434538"/>
                <a:gd name="connsiteY170" fmla="*/ 3282640 h 4371852"/>
                <a:gd name="connsiteX171" fmla="*/ 320161 w 434538"/>
                <a:gd name="connsiteY171" fmla="*/ 3293770 h 4371852"/>
                <a:gd name="connsiteX172" fmla="*/ 318352 w 434538"/>
                <a:gd name="connsiteY172" fmla="*/ 3306166 h 4371852"/>
                <a:gd name="connsiteX173" fmla="*/ 323781 w 434538"/>
                <a:gd name="connsiteY173" fmla="*/ 3324626 h 4371852"/>
                <a:gd name="connsiteX174" fmla="*/ 339707 w 434538"/>
                <a:gd name="connsiteY174" fmla="*/ 3336751 h 4371852"/>
                <a:gd name="connsiteX175" fmla="*/ 353823 w 434538"/>
                <a:gd name="connsiteY175" fmla="*/ 3340733 h 4371852"/>
                <a:gd name="connsiteX176" fmla="*/ 372644 w 434538"/>
                <a:gd name="connsiteY176" fmla="*/ 3341999 h 4371852"/>
                <a:gd name="connsiteX177" fmla="*/ 387575 w 434538"/>
                <a:gd name="connsiteY177" fmla="*/ 3341095 h 4371852"/>
                <a:gd name="connsiteX178" fmla="*/ 398886 w 434538"/>
                <a:gd name="connsiteY178" fmla="*/ 3338018 h 4371852"/>
                <a:gd name="connsiteX179" fmla="*/ 416350 w 434538"/>
                <a:gd name="connsiteY179" fmla="*/ 3324354 h 4371852"/>
                <a:gd name="connsiteX180" fmla="*/ 422050 w 434538"/>
                <a:gd name="connsiteY180" fmla="*/ 3304719 h 4371852"/>
                <a:gd name="connsiteX181" fmla="*/ 420150 w 434538"/>
                <a:gd name="connsiteY181" fmla="*/ 3292141 h 4371852"/>
                <a:gd name="connsiteX182" fmla="*/ 414088 w 434538"/>
                <a:gd name="connsiteY182" fmla="*/ 3280468 h 4371852"/>
                <a:gd name="connsiteX183" fmla="*/ 424041 w 434538"/>
                <a:gd name="connsiteY183" fmla="*/ 3272505 h 4371852"/>
                <a:gd name="connsiteX184" fmla="*/ 308036 w 434538"/>
                <a:gd name="connsiteY184" fmla="*/ 3147232 h 4371852"/>
                <a:gd name="connsiteX185" fmla="*/ 432185 w 434538"/>
                <a:gd name="connsiteY185" fmla="*/ 3147232 h 4371852"/>
                <a:gd name="connsiteX186" fmla="*/ 432185 w 434538"/>
                <a:gd name="connsiteY186" fmla="*/ 3162072 h 4371852"/>
                <a:gd name="connsiteX187" fmla="*/ 372101 w 434538"/>
                <a:gd name="connsiteY187" fmla="*/ 3162072 h 4371852"/>
                <a:gd name="connsiteX188" fmla="*/ 372101 w 434538"/>
                <a:gd name="connsiteY188" fmla="*/ 3214374 h 4371852"/>
                <a:gd name="connsiteX189" fmla="*/ 432185 w 434538"/>
                <a:gd name="connsiteY189" fmla="*/ 3214374 h 4371852"/>
                <a:gd name="connsiteX190" fmla="*/ 432185 w 434538"/>
                <a:gd name="connsiteY190" fmla="*/ 3228852 h 4371852"/>
                <a:gd name="connsiteX191" fmla="*/ 308036 w 434538"/>
                <a:gd name="connsiteY191" fmla="*/ 3228852 h 4371852"/>
                <a:gd name="connsiteX192" fmla="*/ 308036 w 434538"/>
                <a:gd name="connsiteY192" fmla="*/ 3214374 h 4371852"/>
                <a:gd name="connsiteX193" fmla="*/ 359976 w 434538"/>
                <a:gd name="connsiteY193" fmla="*/ 3214374 h 4371852"/>
                <a:gd name="connsiteX194" fmla="*/ 359976 w 434538"/>
                <a:gd name="connsiteY194" fmla="*/ 3162072 h 4371852"/>
                <a:gd name="connsiteX195" fmla="*/ 308036 w 434538"/>
                <a:gd name="connsiteY195" fmla="*/ 3162072 h 4371852"/>
                <a:gd name="connsiteX196" fmla="*/ 308036 w 434538"/>
                <a:gd name="connsiteY196" fmla="*/ 3147232 h 4371852"/>
                <a:gd name="connsiteX197" fmla="*/ 419336 w 434538"/>
                <a:gd name="connsiteY197" fmla="*/ 3025827 h 4371852"/>
                <a:gd name="connsiteX198" fmla="*/ 432185 w 434538"/>
                <a:gd name="connsiteY198" fmla="*/ 3025827 h 4371852"/>
                <a:gd name="connsiteX199" fmla="*/ 432185 w 434538"/>
                <a:gd name="connsiteY199" fmla="*/ 3095502 h 4371852"/>
                <a:gd name="connsiteX200" fmla="*/ 308036 w 434538"/>
                <a:gd name="connsiteY200" fmla="*/ 3095502 h 4371852"/>
                <a:gd name="connsiteX201" fmla="*/ 308036 w 434538"/>
                <a:gd name="connsiteY201" fmla="*/ 3027636 h 4371852"/>
                <a:gd name="connsiteX202" fmla="*/ 320342 w 434538"/>
                <a:gd name="connsiteY202" fmla="*/ 3029627 h 4371852"/>
                <a:gd name="connsiteX203" fmla="*/ 320342 w 434538"/>
                <a:gd name="connsiteY203" fmla="*/ 3080481 h 4371852"/>
                <a:gd name="connsiteX204" fmla="*/ 361062 w 434538"/>
                <a:gd name="connsiteY204" fmla="*/ 3080481 h 4371852"/>
                <a:gd name="connsiteX205" fmla="*/ 361062 w 434538"/>
                <a:gd name="connsiteY205" fmla="*/ 3037952 h 4371852"/>
                <a:gd name="connsiteX206" fmla="*/ 373911 w 434538"/>
                <a:gd name="connsiteY206" fmla="*/ 3037952 h 4371852"/>
                <a:gd name="connsiteX207" fmla="*/ 373911 w 434538"/>
                <a:gd name="connsiteY207" fmla="*/ 3080481 h 4371852"/>
                <a:gd name="connsiteX208" fmla="*/ 419336 w 434538"/>
                <a:gd name="connsiteY208" fmla="*/ 3080481 h 4371852"/>
                <a:gd name="connsiteX209" fmla="*/ 419336 w 434538"/>
                <a:gd name="connsiteY209" fmla="*/ 3025827 h 4371852"/>
                <a:gd name="connsiteX210" fmla="*/ 308036 w 434538"/>
                <a:gd name="connsiteY210" fmla="*/ 2918556 h 4371852"/>
                <a:gd name="connsiteX211" fmla="*/ 432185 w 434538"/>
                <a:gd name="connsiteY211" fmla="*/ 2918556 h 4371852"/>
                <a:gd name="connsiteX212" fmla="*/ 432185 w 434538"/>
                <a:gd name="connsiteY212" fmla="*/ 2933577 h 4371852"/>
                <a:gd name="connsiteX213" fmla="*/ 308036 w 434538"/>
                <a:gd name="connsiteY213" fmla="*/ 2933577 h 4371852"/>
                <a:gd name="connsiteX214" fmla="*/ 308036 w 434538"/>
                <a:gd name="connsiteY214" fmla="*/ 2918556 h 4371852"/>
                <a:gd name="connsiteX215" fmla="*/ 308036 w 434538"/>
                <a:gd name="connsiteY215" fmla="*/ 2851052 h 4371852"/>
                <a:gd name="connsiteX216" fmla="*/ 366310 w 434538"/>
                <a:gd name="connsiteY216" fmla="*/ 2901002 h 4371852"/>
                <a:gd name="connsiteX217" fmla="*/ 432185 w 434538"/>
                <a:gd name="connsiteY217" fmla="*/ 2851414 h 4371852"/>
                <a:gd name="connsiteX218" fmla="*/ 432185 w 434538"/>
                <a:gd name="connsiteY218" fmla="*/ 2870417 h 4371852"/>
                <a:gd name="connsiteX219" fmla="*/ 366491 w 434538"/>
                <a:gd name="connsiteY219" fmla="*/ 2917832 h 4371852"/>
                <a:gd name="connsiteX220" fmla="*/ 308036 w 434538"/>
                <a:gd name="connsiteY220" fmla="*/ 2870055 h 4371852"/>
                <a:gd name="connsiteX221" fmla="*/ 308036 w 434538"/>
                <a:gd name="connsiteY221" fmla="*/ 2851052 h 4371852"/>
                <a:gd name="connsiteX222" fmla="*/ 308036 w 434538"/>
                <a:gd name="connsiteY222" fmla="*/ 2795274 h 4371852"/>
                <a:gd name="connsiteX223" fmla="*/ 432185 w 434538"/>
                <a:gd name="connsiteY223" fmla="*/ 2795274 h 4371852"/>
                <a:gd name="connsiteX224" fmla="*/ 432185 w 434538"/>
                <a:gd name="connsiteY224" fmla="*/ 2809752 h 4371852"/>
                <a:gd name="connsiteX225" fmla="*/ 308036 w 434538"/>
                <a:gd name="connsiteY225" fmla="*/ 2809752 h 4371852"/>
                <a:gd name="connsiteX226" fmla="*/ 308036 w 434538"/>
                <a:gd name="connsiteY226" fmla="*/ 2795274 h 4371852"/>
                <a:gd name="connsiteX227" fmla="*/ 341878 w 434538"/>
                <a:gd name="connsiteY227" fmla="*/ 2686070 h 4371852"/>
                <a:gd name="connsiteX228" fmla="*/ 330477 w 434538"/>
                <a:gd name="connsiteY228" fmla="*/ 2689508 h 4371852"/>
                <a:gd name="connsiteX229" fmla="*/ 323057 w 434538"/>
                <a:gd name="connsiteY229" fmla="*/ 2698195 h 4371852"/>
                <a:gd name="connsiteX230" fmla="*/ 321157 w 434538"/>
                <a:gd name="connsiteY230" fmla="*/ 2704982 h 4371852"/>
                <a:gd name="connsiteX231" fmla="*/ 320523 w 434538"/>
                <a:gd name="connsiteY231" fmla="*/ 2713759 h 4371852"/>
                <a:gd name="connsiteX232" fmla="*/ 320523 w 434538"/>
                <a:gd name="connsiteY232" fmla="*/ 2728056 h 4371852"/>
                <a:gd name="connsiteX233" fmla="*/ 366853 w 434538"/>
                <a:gd name="connsiteY233" fmla="*/ 2728056 h 4371852"/>
                <a:gd name="connsiteX234" fmla="*/ 366853 w 434538"/>
                <a:gd name="connsiteY234" fmla="*/ 2714845 h 4371852"/>
                <a:gd name="connsiteX235" fmla="*/ 365315 w 434538"/>
                <a:gd name="connsiteY235" fmla="*/ 2701272 h 4371852"/>
                <a:gd name="connsiteX236" fmla="*/ 360519 w 434538"/>
                <a:gd name="connsiteY236" fmla="*/ 2692404 h 4371852"/>
                <a:gd name="connsiteX237" fmla="*/ 352827 w 434538"/>
                <a:gd name="connsiteY237" fmla="*/ 2687699 h 4371852"/>
                <a:gd name="connsiteX238" fmla="*/ 341878 w 434538"/>
                <a:gd name="connsiteY238" fmla="*/ 2686070 h 4371852"/>
                <a:gd name="connsiteX239" fmla="*/ 432185 w 434538"/>
                <a:gd name="connsiteY239" fmla="*/ 2664172 h 4371852"/>
                <a:gd name="connsiteX240" fmla="*/ 432185 w 434538"/>
                <a:gd name="connsiteY240" fmla="*/ 2682812 h 4371852"/>
                <a:gd name="connsiteX241" fmla="*/ 424132 w 434538"/>
                <a:gd name="connsiteY241" fmla="*/ 2686975 h 4371852"/>
                <a:gd name="connsiteX242" fmla="*/ 412911 w 434538"/>
                <a:gd name="connsiteY242" fmla="*/ 2693761 h 4371852"/>
                <a:gd name="connsiteX243" fmla="*/ 399338 w 434538"/>
                <a:gd name="connsiteY243" fmla="*/ 2703082 h 4371852"/>
                <a:gd name="connsiteX244" fmla="*/ 384046 w 434538"/>
                <a:gd name="connsiteY244" fmla="*/ 2714483 h 4371852"/>
                <a:gd name="connsiteX245" fmla="*/ 377892 w 434538"/>
                <a:gd name="connsiteY245" fmla="*/ 2720907 h 4371852"/>
                <a:gd name="connsiteX246" fmla="*/ 376083 w 434538"/>
                <a:gd name="connsiteY246" fmla="*/ 2728237 h 4371852"/>
                <a:gd name="connsiteX247" fmla="*/ 432185 w 434538"/>
                <a:gd name="connsiteY247" fmla="*/ 2728237 h 4371852"/>
                <a:gd name="connsiteX248" fmla="*/ 432185 w 434538"/>
                <a:gd name="connsiteY248" fmla="*/ 2743077 h 4371852"/>
                <a:gd name="connsiteX249" fmla="*/ 308036 w 434538"/>
                <a:gd name="connsiteY249" fmla="*/ 2743077 h 4371852"/>
                <a:gd name="connsiteX250" fmla="*/ 308036 w 434538"/>
                <a:gd name="connsiteY250" fmla="*/ 2714121 h 4371852"/>
                <a:gd name="connsiteX251" fmla="*/ 308579 w 434538"/>
                <a:gd name="connsiteY251" fmla="*/ 2702901 h 4371852"/>
                <a:gd name="connsiteX252" fmla="*/ 310208 w 434538"/>
                <a:gd name="connsiteY252" fmla="*/ 2694304 h 4371852"/>
                <a:gd name="connsiteX253" fmla="*/ 312742 w 434538"/>
                <a:gd name="connsiteY253" fmla="*/ 2687789 h 4371852"/>
                <a:gd name="connsiteX254" fmla="*/ 315999 w 434538"/>
                <a:gd name="connsiteY254" fmla="*/ 2682812 h 4371852"/>
                <a:gd name="connsiteX255" fmla="*/ 320071 w 434538"/>
                <a:gd name="connsiteY255" fmla="*/ 2678469 h 4371852"/>
                <a:gd name="connsiteX256" fmla="*/ 325772 w 434538"/>
                <a:gd name="connsiteY256" fmla="*/ 2674578 h 4371852"/>
                <a:gd name="connsiteX257" fmla="*/ 333101 w 434538"/>
                <a:gd name="connsiteY257" fmla="*/ 2671682 h 4371852"/>
                <a:gd name="connsiteX258" fmla="*/ 342059 w 434538"/>
                <a:gd name="connsiteY258" fmla="*/ 2670506 h 4371852"/>
                <a:gd name="connsiteX259" fmla="*/ 355995 w 434538"/>
                <a:gd name="connsiteY259" fmla="*/ 2672859 h 4371852"/>
                <a:gd name="connsiteX260" fmla="*/ 366763 w 434538"/>
                <a:gd name="connsiteY260" fmla="*/ 2679555 h 4371852"/>
                <a:gd name="connsiteX261" fmla="*/ 373640 w 434538"/>
                <a:gd name="connsiteY261" fmla="*/ 2689961 h 4371852"/>
                <a:gd name="connsiteX262" fmla="*/ 376083 w 434538"/>
                <a:gd name="connsiteY262" fmla="*/ 2703443 h 4371852"/>
                <a:gd name="connsiteX263" fmla="*/ 376083 w 434538"/>
                <a:gd name="connsiteY263" fmla="*/ 2705253 h 4371852"/>
                <a:gd name="connsiteX264" fmla="*/ 382598 w 434538"/>
                <a:gd name="connsiteY264" fmla="*/ 2698738 h 4371852"/>
                <a:gd name="connsiteX265" fmla="*/ 390018 w 434538"/>
                <a:gd name="connsiteY265" fmla="*/ 2692766 h 4371852"/>
                <a:gd name="connsiteX266" fmla="*/ 398252 w 434538"/>
                <a:gd name="connsiteY266" fmla="*/ 2686975 h 4371852"/>
                <a:gd name="connsiteX267" fmla="*/ 410830 w 434538"/>
                <a:gd name="connsiteY267" fmla="*/ 2678469 h 4371852"/>
                <a:gd name="connsiteX268" fmla="*/ 423498 w 434538"/>
                <a:gd name="connsiteY268" fmla="*/ 2669963 h 4371852"/>
                <a:gd name="connsiteX269" fmla="*/ 432185 w 434538"/>
                <a:gd name="connsiteY269" fmla="*/ 2664172 h 4371852"/>
                <a:gd name="connsiteX270" fmla="*/ 424041 w 434538"/>
                <a:gd name="connsiteY270" fmla="*/ 2548605 h 4371852"/>
                <a:gd name="connsiteX271" fmla="*/ 431552 w 434538"/>
                <a:gd name="connsiteY271" fmla="*/ 2565074 h 4371852"/>
                <a:gd name="connsiteX272" fmla="*/ 434176 w 434538"/>
                <a:gd name="connsiteY272" fmla="*/ 2583171 h 4371852"/>
                <a:gd name="connsiteX273" fmla="*/ 430013 w 434538"/>
                <a:gd name="connsiteY273" fmla="*/ 2602717 h 4371852"/>
                <a:gd name="connsiteX274" fmla="*/ 417707 w 434538"/>
                <a:gd name="connsiteY274" fmla="*/ 2619366 h 4371852"/>
                <a:gd name="connsiteX275" fmla="*/ 396533 w 434538"/>
                <a:gd name="connsiteY275" fmla="*/ 2630768 h 4371852"/>
                <a:gd name="connsiteX276" fmla="*/ 370473 w 434538"/>
                <a:gd name="connsiteY276" fmla="*/ 2634206 h 4371852"/>
                <a:gd name="connsiteX277" fmla="*/ 344955 w 434538"/>
                <a:gd name="connsiteY277" fmla="*/ 2630315 h 4371852"/>
                <a:gd name="connsiteX278" fmla="*/ 324595 w 434538"/>
                <a:gd name="connsiteY278" fmla="*/ 2619457 h 4371852"/>
                <a:gd name="connsiteX279" fmla="*/ 311203 w 434538"/>
                <a:gd name="connsiteY279" fmla="*/ 2602898 h 4371852"/>
                <a:gd name="connsiteX280" fmla="*/ 306407 w 434538"/>
                <a:gd name="connsiteY280" fmla="*/ 2582085 h 4371852"/>
                <a:gd name="connsiteX281" fmla="*/ 309032 w 434538"/>
                <a:gd name="connsiteY281" fmla="*/ 2565074 h 4371852"/>
                <a:gd name="connsiteX282" fmla="*/ 316542 w 434538"/>
                <a:gd name="connsiteY282" fmla="*/ 2550777 h 4371852"/>
                <a:gd name="connsiteX283" fmla="*/ 326134 w 434538"/>
                <a:gd name="connsiteY283" fmla="*/ 2558740 h 4371852"/>
                <a:gd name="connsiteX284" fmla="*/ 320161 w 434538"/>
                <a:gd name="connsiteY284" fmla="*/ 2569870 h 4371852"/>
                <a:gd name="connsiteX285" fmla="*/ 318352 w 434538"/>
                <a:gd name="connsiteY285" fmla="*/ 2582266 h 4371852"/>
                <a:gd name="connsiteX286" fmla="*/ 323781 w 434538"/>
                <a:gd name="connsiteY286" fmla="*/ 2600726 h 4371852"/>
                <a:gd name="connsiteX287" fmla="*/ 339707 w 434538"/>
                <a:gd name="connsiteY287" fmla="*/ 2612851 h 4371852"/>
                <a:gd name="connsiteX288" fmla="*/ 353823 w 434538"/>
                <a:gd name="connsiteY288" fmla="*/ 2616833 h 4371852"/>
                <a:gd name="connsiteX289" fmla="*/ 372644 w 434538"/>
                <a:gd name="connsiteY289" fmla="*/ 2618099 h 4371852"/>
                <a:gd name="connsiteX290" fmla="*/ 387575 w 434538"/>
                <a:gd name="connsiteY290" fmla="*/ 2617195 h 4371852"/>
                <a:gd name="connsiteX291" fmla="*/ 398886 w 434538"/>
                <a:gd name="connsiteY291" fmla="*/ 2614118 h 4371852"/>
                <a:gd name="connsiteX292" fmla="*/ 416350 w 434538"/>
                <a:gd name="connsiteY292" fmla="*/ 2600454 h 4371852"/>
                <a:gd name="connsiteX293" fmla="*/ 422050 w 434538"/>
                <a:gd name="connsiteY293" fmla="*/ 2580819 h 4371852"/>
                <a:gd name="connsiteX294" fmla="*/ 420150 w 434538"/>
                <a:gd name="connsiteY294" fmla="*/ 2568241 h 4371852"/>
                <a:gd name="connsiteX295" fmla="*/ 414088 w 434538"/>
                <a:gd name="connsiteY295" fmla="*/ 2556568 h 4371852"/>
                <a:gd name="connsiteX296" fmla="*/ 424041 w 434538"/>
                <a:gd name="connsiteY296" fmla="*/ 2548605 h 4371852"/>
                <a:gd name="connsiteX297" fmla="*/ 308036 w 434538"/>
                <a:gd name="connsiteY297" fmla="*/ 2423332 h 4371852"/>
                <a:gd name="connsiteX298" fmla="*/ 432185 w 434538"/>
                <a:gd name="connsiteY298" fmla="*/ 2423332 h 4371852"/>
                <a:gd name="connsiteX299" fmla="*/ 432185 w 434538"/>
                <a:gd name="connsiteY299" fmla="*/ 2438172 h 4371852"/>
                <a:gd name="connsiteX300" fmla="*/ 372101 w 434538"/>
                <a:gd name="connsiteY300" fmla="*/ 2438172 h 4371852"/>
                <a:gd name="connsiteX301" fmla="*/ 372101 w 434538"/>
                <a:gd name="connsiteY301" fmla="*/ 2490474 h 4371852"/>
                <a:gd name="connsiteX302" fmla="*/ 432185 w 434538"/>
                <a:gd name="connsiteY302" fmla="*/ 2490474 h 4371852"/>
                <a:gd name="connsiteX303" fmla="*/ 432185 w 434538"/>
                <a:gd name="connsiteY303" fmla="*/ 2504952 h 4371852"/>
                <a:gd name="connsiteX304" fmla="*/ 308036 w 434538"/>
                <a:gd name="connsiteY304" fmla="*/ 2504952 h 4371852"/>
                <a:gd name="connsiteX305" fmla="*/ 308036 w 434538"/>
                <a:gd name="connsiteY305" fmla="*/ 2490474 h 4371852"/>
                <a:gd name="connsiteX306" fmla="*/ 359976 w 434538"/>
                <a:gd name="connsiteY306" fmla="*/ 2490474 h 4371852"/>
                <a:gd name="connsiteX307" fmla="*/ 359976 w 434538"/>
                <a:gd name="connsiteY307" fmla="*/ 2438172 h 4371852"/>
                <a:gd name="connsiteX308" fmla="*/ 308036 w 434538"/>
                <a:gd name="connsiteY308" fmla="*/ 2438172 h 4371852"/>
                <a:gd name="connsiteX309" fmla="*/ 308036 w 434538"/>
                <a:gd name="connsiteY309" fmla="*/ 2423332 h 4371852"/>
                <a:gd name="connsiteX310" fmla="*/ 419336 w 434538"/>
                <a:gd name="connsiteY310" fmla="*/ 2301926 h 4371852"/>
                <a:gd name="connsiteX311" fmla="*/ 432185 w 434538"/>
                <a:gd name="connsiteY311" fmla="*/ 2301926 h 4371852"/>
                <a:gd name="connsiteX312" fmla="*/ 432185 w 434538"/>
                <a:gd name="connsiteY312" fmla="*/ 2371602 h 4371852"/>
                <a:gd name="connsiteX313" fmla="*/ 308036 w 434538"/>
                <a:gd name="connsiteY313" fmla="*/ 2371602 h 4371852"/>
                <a:gd name="connsiteX314" fmla="*/ 308036 w 434538"/>
                <a:gd name="connsiteY314" fmla="*/ 2303736 h 4371852"/>
                <a:gd name="connsiteX315" fmla="*/ 320342 w 434538"/>
                <a:gd name="connsiteY315" fmla="*/ 2305727 h 4371852"/>
                <a:gd name="connsiteX316" fmla="*/ 320342 w 434538"/>
                <a:gd name="connsiteY316" fmla="*/ 2356581 h 4371852"/>
                <a:gd name="connsiteX317" fmla="*/ 361062 w 434538"/>
                <a:gd name="connsiteY317" fmla="*/ 2356581 h 4371852"/>
                <a:gd name="connsiteX318" fmla="*/ 361062 w 434538"/>
                <a:gd name="connsiteY318" fmla="*/ 2314052 h 4371852"/>
                <a:gd name="connsiteX319" fmla="*/ 373911 w 434538"/>
                <a:gd name="connsiteY319" fmla="*/ 2314052 h 4371852"/>
                <a:gd name="connsiteX320" fmla="*/ 373911 w 434538"/>
                <a:gd name="connsiteY320" fmla="*/ 2356581 h 4371852"/>
                <a:gd name="connsiteX321" fmla="*/ 419336 w 434538"/>
                <a:gd name="connsiteY321" fmla="*/ 2356581 h 4371852"/>
                <a:gd name="connsiteX322" fmla="*/ 419336 w 434538"/>
                <a:gd name="connsiteY322" fmla="*/ 2301926 h 4371852"/>
                <a:gd name="connsiteX323" fmla="*/ 308036 w 434538"/>
                <a:gd name="connsiteY323" fmla="*/ 2195199 h 4371852"/>
                <a:gd name="connsiteX324" fmla="*/ 432185 w 434538"/>
                <a:gd name="connsiteY324" fmla="*/ 2195199 h 4371852"/>
                <a:gd name="connsiteX325" fmla="*/ 432185 w 434538"/>
                <a:gd name="connsiteY325" fmla="*/ 2209677 h 4371852"/>
                <a:gd name="connsiteX326" fmla="*/ 308036 w 434538"/>
                <a:gd name="connsiteY326" fmla="*/ 2209677 h 4371852"/>
                <a:gd name="connsiteX327" fmla="*/ 308036 w 434538"/>
                <a:gd name="connsiteY327" fmla="*/ 2195199 h 4371852"/>
                <a:gd name="connsiteX328" fmla="*/ 308036 w 434538"/>
                <a:gd name="connsiteY328" fmla="*/ 2060477 h 4371852"/>
                <a:gd name="connsiteX329" fmla="*/ 432185 w 434538"/>
                <a:gd name="connsiteY329" fmla="*/ 2060477 h 4371852"/>
                <a:gd name="connsiteX330" fmla="*/ 432185 w 434538"/>
                <a:gd name="connsiteY330" fmla="*/ 2076041 h 4371852"/>
                <a:gd name="connsiteX331" fmla="*/ 356176 w 434538"/>
                <a:gd name="connsiteY331" fmla="*/ 2115856 h 4371852"/>
                <a:gd name="connsiteX332" fmla="*/ 346403 w 434538"/>
                <a:gd name="connsiteY332" fmla="*/ 2120833 h 4371852"/>
                <a:gd name="connsiteX333" fmla="*/ 337807 w 434538"/>
                <a:gd name="connsiteY333" fmla="*/ 2124995 h 4371852"/>
                <a:gd name="connsiteX334" fmla="*/ 331020 w 434538"/>
                <a:gd name="connsiteY334" fmla="*/ 2128162 h 4371852"/>
                <a:gd name="connsiteX335" fmla="*/ 326496 w 434538"/>
                <a:gd name="connsiteY335" fmla="*/ 2129972 h 4371852"/>
                <a:gd name="connsiteX336" fmla="*/ 331201 w 434538"/>
                <a:gd name="connsiteY336" fmla="*/ 2129610 h 4371852"/>
                <a:gd name="connsiteX337" fmla="*/ 339254 w 434538"/>
                <a:gd name="connsiteY337" fmla="*/ 2129157 h 4371852"/>
                <a:gd name="connsiteX338" fmla="*/ 349298 w 434538"/>
                <a:gd name="connsiteY338" fmla="*/ 2128615 h 4371852"/>
                <a:gd name="connsiteX339" fmla="*/ 360157 w 434538"/>
                <a:gd name="connsiteY339" fmla="*/ 2128343 h 4371852"/>
                <a:gd name="connsiteX340" fmla="*/ 432185 w 434538"/>
                <a:gd name="connsiteY340" fmla="*/ 2127619 h 4371852"/>
                <a:gd name="connsiteX341" fmla="*/ 432185 w 434538"/>
                <a:gd name="connsiteY341" fmla="*/ 2143002 h 4371852"/>
                <a:gd name="connsiteX342" fmla="*/ 308036 w 434538"/>
                <a:gd name="connsiteY342" fmla="*/ 2143002 h 4371852"/>
                <a:gd name="connsiteX343" fmla="*/ 308036 w 434538"/>
                <a:gd name="connsiteY343" fmla="*/ 2125809 h 4371852"/>
                <a:gd name="connsiteX344" fmla="*/ 387303 w 434538"/>
                <a:gd name="connsiteY344" fmla="*/ 2084547 h 4371852"/>
                <a:gd name="connsiteX345" fmla="*/ 396171 w 434538"/>
                <a:gd name="connsiteY345" fmla="*/ 2080204 h 4371852"/>
                <a:gd name="connsiteX346" fmla="*/ 404315 w 434538"/>
                <a:gd name="connsiteY346" fmla="*/ 2076675 h 4371852"/>
                <a:gd name="connsiteX347" fmla="*/ 410378 w 434538"/>
                <a:gd name="connsiteY347" fmla="*/ 2074141 h 4371852"/>
                <a:gd name="connsiteX348" fmla="*/ 413364 w 434538"/>
                <a:gd name="connsiteY348" fmla="*/ 2072965 h 4371852"/>
                <a:gd name="connsiteX349" fmla="*/ 409744 w 434538"/>
                <a:gd name="connsiteY349" fmla="*/ 2073236 h 4371852"/>
                <a:gd name="connsiteX350" fmla="*/ 400967 w 434538"/>
                <a:gd name="connsiteY350" fmla="*/ 2073779 h 4371852"/>
                <a:gd name="connsiteX351" fmla="*/ 388932 w 434538"/>
                <a:gd name="connsiteY351" fmla="*/ 2074322 h 4371852"/>
                <a:gd name="connsiteX352" fmla="*/ 375540 w 434538"/>
                <a:gd name="connsiteY352" fmla="*/ 2074593 h 4371852"/>
                <a:gd name="connsiteX353" fmla="*/ 308036 w 434538"/>
                <a:gd name="connsiteY353" fmla="*/ 2075136 h 4371852"/>
                <a:gd name="connsiteX354" fmla="*/ 308036 w 434538"/>
                <a:gd name="connsiteY354" fmla="*/ 2060477 h 4371852"/>
                <a:gd name="connsiteX355" fmla="*/ 432185 w 434538"/>
                <a:gd name="connsiteY355" fmla="*/ 1836497 h 4371852"/>
                <a:gd name="connsiteX356" fmla="*/ 432185 w 434538"/>
                <a:gd name="connsiteY356" fmla="*/ 1851337 h 4371852"/>
                <a:gd name="connsiteX357" fmla="*/ 341155 w 434538"/>
                <a:gd name="connsiteY357" fmla="*/ 1858576 h 4371852"/>
                <a:gd name="connsiteX358" fmla="*/ 334730 w 434538"/>
                <a:gd name="connsiteY358" fmla="*/ 1858938 h 4371852"/>
                <a:gd name="connsiteX359" fmla="*/ 328034 w 434538"/>
                <a:gd name="connsiteY359" fmla="*/ 1859209 h 4371852"/>
                <a:gd name="connsiteX360" fmla="*/ 322695 w 434538"/>
                <a:gd name="connsiteY360" fmla="*/ 1859390 h 4371852"/>
                <a:gd name="connsiteX361" fmla="*/ 320161 w 434538"/>
                <a:gd name="connsiteY361" fmla="*/ 1859481 h 4371852"/>
                <a:gd name="connsiteX362" fmla="*/ 322514 w 434538"/>
                <a:gd name="connsiteY362" fmla="*/ 1860114 h 4371852"/>
                <a:gd name="connsiteX363" fmla="*/ 327400 w 434538"/>
                <a:gd name="connsiteY363" fmla="*/ 1861290 h 4371852"/>
                <a:gd name="connsiteX364" fmla="*/ 333463 w 434538"/>
                <a:gd name="connsiteY364" fmla="*/ 1862829 h 4371852"/>
                <a:gd name="connsiteX365" fmla="*/ 339526 w 434538"/>
                <a:gd name="connsiteY365" fmla="*/ 1864367 h 4371852"/>
                <a:gd name="connsiteX366" fmla="*/ 432185 w 434538"/>
                <a:gd name="connsiteY366" fmla="*/ 1890971 h 4371852"/>
                <a:gd name="connsiteX367" fmla="*/ 432185 w 434538"/>
                <a:gd name="connsiteY367" fmla="*/ 1903639 h 4371852"/>
                <a:gd name="connsiteX368" fmla="*/ 344050 w 434538"/>
                <a:gd name="connsiteY368" fmla="*/ 1928251 h 4371852"/>
                <a:gd name="connsiteX369" fmla="*/ 328486 w 434538"/>
                <a:gd name="connsiteY369" fmla="*/ 1932414 h 4371852"/>
                <a:gd name="connsiteX370" fmla="*/ 320704 w 434538"/>
                <a:gd name="connsiteY370" fmla="*/ 1934405 h 4371852"/>
                <a:gd name="connsiteX371" fmla="*/ 323781 w 434538"/>
                <a:gd name="connsiteY371" fmla="*/ 1934585 h 4371852"/>
                <a:gd name="connsiteX372" fmla="*/ 330115 w 434538"/>
                <a:gd name="connsiteY372" fmla="*/ 1934947 h 4371852"/>
                <a:gd name="connsiteX373" fmla="*/ 337445 w 434538"/>
                <a:gd name="connsiteY373" fmla="*/ 1935400 h 4371852"/>
                <a:gd name="connsiteX374" fmla="*/ 343869 w 434538"/>
                <a:gd name="connsiteY374" fmla="*/ 1935852 h 4371852"/>
                <a:gd name="connsiteX375" fmla="*/ 432185 w 434538"/>
                <a:gd name="connsiteY375" fmla="*/ 1942729 h 4371852"/>
                <a:gd name="connsiteX376" fmla="*/ 432185 w 434538"/>
                <a:gd name="connsiteY376" fmla="*/ 1957026 h 4371852"/>
                <a:gd name="connsiteX377" fmla="*/ 308036 w 434538"/>
                <a:gd name="connsiteY377" fmla="*/ 1946168 h 4371852"/>
                <a:gd name="connsiteX378" fmla="*/ 308036 w 434538"/>
                <a:gd name="connsiteY378" fmla="*/ 1924451 h 4371852"/>
                <a:gd name="connsiteX379" fmla="*/ 389113 w 434538"/>
                <a:gd name="connsiteY379" fmla="*/ 1901829 h 4371852"/>
                <a:gd name="connsiteX380" fmla="*/ 403772 w 434538"/>
                <a:gd name="connsiteY380" fmla="*/ 1898300 h 4371852"/>
                <a:gd name="connsiteX381" fmla="*/ 410649 w 434538"/>
                <a:gd name="connsiteY381" fmla="*/ 1896943 h 4371852"/>
                <a:gd name="connsiteX382" fmla="*/ 403953 w 434538"/>
                <a:gd name="connsiteY382" fmla="*/ 1895585 h 4371852"/>
                <a:gd name="connsiteX383" fmla="*/ 390561 w 434538"/>
                <a:gd name="connsiteY383" fmla="*/ 1892418 h 4371852"/>
                <a:gd name="connsiteX384" fmla="*/ 308036 w 434538"/>
                <a:gd name="connsiteY384" fmla="*/ 1869073 h 4371852"/>
                <a:gd name="connsiteX385" fmla="*/ 308036 w 434538"/>
                <a:gd name="connsiteY385" fmla="*/ 1847174 h 4371852"/>
                <a:gd name="connsiteX386" fmla="*/ 432185 w 434538"/>
                <a:gd name="connsiteY386" fmla="*/ 1836497 h 4371852"/>
                <a:gd name="connsiteX387" fmla="*/ 308036 w 434538"/>
                <a:gd name="connsiteY387" fmla="*/ 1776099 h 4371852"/>
                <a:gd name="connsiteX388" fmla="*/ 432185 w 434538"/>
                <a:gd name="connsiteY388" fmla="*/ 1776099 h 4371852"/>
                <a:gd name="connsiteX389" fmla="*/ 432185 w 434538"/>
                <a:gd name="connsiteY389" fmla="*/ 1790577 h 4371852"/>
                <a:gd name="connsiteX390" fmla="*/ 308036 w 434538"/>
                <a:gd name="connsiteY390" fmla="*/ 1790577 h 4371852"/>
                <a:gd name="connsiteX391" fmla="*/ 308036 w 434538"/>
                <a:gd name="connsiteY391" fmla="*/ 1776099 h 4371852"/>
                <a:gd name="connsiteX392" fmla="*/ 308036 w 434538"/>
                <a:gd name="connsiteY392" fmla="*/ 1654408 h 4371852"/>
                <a:gd name="connsiteX393" fmla="*/ 320523 w 434538"/>
                <a:gd name="connsiteY393" fmla="*/ 1655313 h 4371852"/>
                <a:gd name="connsiteX394" fmla="*/ 320523 w 434538"/>
                <a:gd name="connsiteY394" fmla="*/ 1688974 h 4371852"/>
                <a:gd name="connsiteX395" fmla="*/ 432185 w 434538"/>
                <a:gd name="connsiteY395" fmla="*/ 1688974 h 4371852"/>
                <a:gd name="connsiteX396" fmla="*/ 432185 w 434538"/>
                <a:gd name="connsiteY396" fmla="*/ 1703271 h 4371852"/>
                <a:gd name="connsiteX397" fmla="*/ 320523 w 434538"/>
                <a:gd name="connsiteY397" fmla="*/ 1703271 h 4371852"/>
                <a:gd name="connsiteX398" fmla="*/ 320523 w 434538"/>
                <a:gd name="connsiteY398" fmla="*/ 1736570 h 4371852"/>
                <a:gd name="connsiteX399" fmla="*/ 308036 w 434538"/>
                <a:gd name="connsiteY399" fmla="*/ 1736570 h 4371852"/>
                <a:gd name="connsiteX400" fmla="*/ 308036 w 434538"/>
                <a:gd name="connsiteY400" fmla="*/ 1654408 h 4371852"/>
                <a:gd name="connsiteX401" fmla="*/ 308036 w 434538"/>
                <a:gd name="connsiteY401" fmla="*/ 1549632 h 4371852"/>
                <a:gd name="connsiteX402" fmla="*/ 320523 w 434538"/>
                <a:gd name="connsiteY402" fmla="*/ 1550537 h 4371852"/>
                <a:gd name="connsiteX403" fmla="*/ 320523 w 434538"/>
                <a:gd name="connsiteY403" fmla="*/ 1584199 h 4371852"/>
                <a:gd name="connsiteX404" fmla="*/ 432185 w 434538"/>
                <a:gd name="connsiteY404" fmla="*/ 1584199 h 4371852"/>
                <a:gd name="connsiteX405" fmla="*/ 432185 w 434538"/>
                <a:gd name="connsiteY405" fmla="*/ 1598496 h 4371852"/>
                <a:gd name="connsiteX406" fmla="*/ 320523 w 434538"/>
                <a:gd name="connsiteY406" fmla="*/ 1598496 h 4371852"/>
                <a:gd name="connsiteX407" fmla="*/ 320523 w 434538"/>
                <a:gd name="connsiteY407" fmla="*/ 1631795 h 4371852"/>
                <a:gd name="connsiteX408" fmla="*/ 308036 w 434538"/>
                <a:gd name="connsiteY408" fmla="*/ 1631795 h 4371852"/>
                <a:gd name="connsiteX409" fmla="*/ 308036 w 434538"/>
                <a:gd name="connsiteY409" fmla="*/ 1549632 h 4371852"/>
                <a:gd name="connsiteX410" fmla="*/ 419336 w 434538"/>
                <a:gd name="connsiteY410" fmla="*/ 1444677 h 4371852"/>
                <a:gd name="connsiteX411" fmla="*/ 432185 w 434538"/>
                <a:gd name="connsiteY411" fmla="*/ 1444677 h 4371852"/>
                <a:gd name="connsiteX412" fmla="*/ 432185 w 434538"/>
                <a:gd name="connsiteY412" fmla="*/ 1514352 h 4371852"/>
                <a:gd name="connsiteX413" fmla="*/ 308036 w 434538"/>
                <a:gd name="connsiteY413" fmla="*/ 1514352 h 4371852"/>
                <a:gd name="connsiteX414" fmla="*/ 308036 w 434538"/>
                <a:gd name="connsiteY414" fmla="*/ 1446486 h 4371852"/>
                <a:gd name="connsiteX415" fmla="*/ 320342 w 434538"/>
                <a:gd name="connsiteY415" fmla="*/ 1448477 h 4371852"/>
                <a:gd name="connsiteX416" fmla="*/ 320342 w 434538"/>
                <a:gd name="connsiteY416" fmla="*/ 1499331 h 4371852"/>
                <a:gd name="connsiteX417" fmla="*/ 361062 w 434538"/>
                <a:gd name="connsiteY417" fmla="*/ 1499331 h 4371852"/>
                <a:gd name="connsiteX418" fmla="*/ 361062 w 434538"/>
                <a:gd name="connsiteY418" fmla="*/ 1456802 h 4371852"/>
                <a:gd name="connsiteX419" fmla="*/ 373911 w 434538"/>
                <a:gd name="connsiteY419" fmla="*/ 1456802 h 4371852"/>
                <a:gd name="connsiteX420" fmla="*/ 373911 w 434538"/>
                <a:gd name="connsiteY420" fmla="*/ 1499331 h 4371852"/>
                <a:gd name="connsiteX421" fmla="*/ 419336 w 434538"/>
                <a:gd name="connsiteY421" fmla="*/ 1499331 h 4371852"/>
                <a:gd name="connsiteX422" fmla="*/ 419336 w 434538"/>
                <a:gd name="connsiteY422" fmla="*/ 1444677 h 4371852"/>
                <a:gd name="connsiteX423" fmla="*/ 419698 w 434538"/>
                <a:gd name="connsiteY423" fmla="*/ 1336168 h 4371852"/>
                <a:gd name="connsiteX424" fmla="*/ 432185 w 434538"/>
                <a:gd name="connsiteY424" fmla="*/ 1338159 h 4371852"/>
                <a:gd name="connsiteX425" fmla="*/ 432185 w 434538"/>
                <a:gd name="connsiteY425" fmla="*/ 1400052 h 4371852"/>
                <a:gd name="connsiteX426" fmla="*/ 308036 w 434538"/>
                <a:gd name="connsiteY426" fmla="*/ 1400052 h 4371852"/>
                <a:gd name="connsiteX427" fmla="*/ 308036 w 434538"/>
                <a:gd name="connsiteY427" fmla="*/ 1385212 h 4371852"/>
                <a:gd name="connsiteX428" fmla="*/ 419698 w 434538"/>
                <a:gd name="connsiteY428" fmla="*/ 1385212 h 4371852"/>
                <a:gd name="connsiteX429" fmla="*/ 419698 w 434538"/>
                <a:gd name="connsiteY429" fmla="*/ 1336168 h 4371852"/>
                <a:gd name="connsiteX430" fmla="*/ 372101 w 434538"/>
                <a:gd name="connsiteY430" fmla="*/ 1225782 h 4371852"/>
                <a:gd name="connsiteX431" fmla="*/ 348575 w 434538"/>
                <a:gd name="connsiteY431" fmla="*/ 1228045 h 4371852"/>
                <a:gd name="connsiteX432" fmla="*/ 331563 w 434538"/>
                <a:gd name="connsiteY432" fmla="*/ 1236460 h 4371852"/>
                <a:gd name="connsiteX433" fmla="*/ 325681 w 434538"/>
                <a:gd name="connsiteY433" fmla="*/ 1242613 h 4371852"/>
                <a:gd name="connsiteX434" fmla="*/ 322243 w 434538"/>
                <a:gd name="connsiteY434" fmla="*/ 1249219 h 4371852"/>
                <a:gd name="connsiteX435" fmla="*/ 320614 w 434538"/>
                <a:gd name="connsiteY435" fmla="*/ 1256729 h 4371852"/>
                <a:gd name="connsiteX436" fmla="*/ 320161 w 434538"/>
                <a:gd name="connsiteY436" fmla="*/ 1265597 h 4371852"/>
                <a:gd name="connsiteX437" fmla="*/ 320161 w 434538"/>
                <a:gd name="connsiteY437" fmla="*/ 1280437 h 4371852"/>
                <a:gd name="connsiteX438" fmla="*/ 419879 w 434538"/>
                <a:gd name="connsiteY438" fmla="*/ 1280437 h 4371852"/>
                <a:gd name="connsiteX439" fmla="*/ 419879 w 434538"/>
                <a:gd name="connsiteY439" fmla="*/ 1265597 h 4371852"/>
                <a:gd name="connsiteX440" fmla="*/ 419517 w 434538"/>
                <a:gd name="connsiteY440" fmla="*/ 1256186 h 4371852"/>
                <a:gd name="connsiteX441" fmla="*/ 417797 w 434538"/>
                <a:gd name="connsiteY441" fmla="*/ 1247590 h 4371852"/>
                <a:gd name="connsiteX442" fmla="*/ 413816 w 434538"/>
                <a:gd name="connsiteY442" fmla="*/ 1240080 h 4371852"/>
                <a:gd name="connsiteX443" fmla="*/ 406848 w 434538"/>
                <a:gd name="connsiteY443" fmla="*/ 1234107 h 4371852"/>
                <a:gd name="connsiteX444" fmla="*/ 390742 w 434538"/>
                <a:gd name="connsiteY444" fmla="*/ 1227864 h 4371852"/>
                <a:gd name="connsiteX445" fmla="*/ 372101 w 434538"/>
                <a:gd name="connsiteY445" fmla="*/ 1225782 h 4371852"/>
                <a:gd name="connsiteX446" fmla="*/ 370292 w 434538"/>
                <a:gd name="connsiteY446" fmla="*/ 1209676 h 4371852"/>
                <a:gd name="connsiteX447" fmla="*/ 398252 w 434538"/>
                <a:gd name="connsiteY447" fmla="*/ 1213567 h 4371852"/>
                <a:gd name="connsiteX448" fmla="*/ 416621 w 434538"/>
                <a:gd name="connsiteY448" fmla="*/ 1223792 h 4371852"/>
                <a:gd name="connsiteX449" fmla="*/ 424132 w 434538"/>
                <a:gd name="connsiteY449" fmla="*/ 1232117 h 4371852"/>
                <a:gd name="connsiteX450" fmla="*/ 428927 w 434538"/>
                <a:gd name="connsiteY450" fmla="*/ 1240894 h 4371852"/>
                <a:gd name="connsiteX451" fmla="*/ 431461 w 434538"/>
                <a:gd name="connsiteY451" fmla="*/ 1250938 h 4371852"/>
                <a:gd name="connsiteX452" fmla="*/ 432185 w 434538"/>
                <a:gd name="connsiteY452" fmla="*/ 1262882 h 4371852"/>
                <a:gd name="connsiteX453" fmla="*/ 432185 w 434538"/>
                <a:gd name="connsiteY453" fmla="*/ 1295277 h 4371852"/>
                <a:gd name="connsiteX454" fmla="*/ 308036 w 434538"/>
                <a:gd name="connsiteY454" fmla="*/ 1295277 h 4371852"/>
                <a:gd name="connsiteX455" fmla="*/ 308036 w 434538"/>
                <a:gd name="connsiteY455" fmla="*/ 1270483 h 4371852"/>
                <a:gd name="connsiteX456" fmla="*/ 308308 w 434538"/>
                <a:gd name="connsiteY456" fmla="*/ 1257996 h 4371852"/>
                <a:gd name="connsiteX457" fmla="*/ 309574 w 434538"/>
                <a:gd name="connsiteY457" fmla="*/ 1248043 h 4371852"/>
                <a:gd name="connsiteX458" fmla="*/ 312470 w 434538"/>
                <a:gd name="connsiteY458" fmla="*/ 1239356 h 4371852"/>
                <a:gd name="connsiteX459" fmla="*/ 317628 w 434538"/>
                <a:gd name="connsiteY459" fmla="*/ 1230669 h 4371852"/>
                <a:gd name="connsiteX460" fmla="*/ 338621 w 434538"/>
                <a:gd name="connsiteY460" fmla="*/ 1214834 h 4371852"/>
                <a:gd name="connsiteX461" fmla="*/ 370292 w 434538"/>
                <a:gd name="connsiteY461" fmla="*/ 1209676 h 4371852"/>
                <a:gd name="connsiteX462" fmla="*/ 419336 w 434538"/>
                <a:gd name="connsiteY462" fmla="*/ 1101777 h 4371852"/>
                <a:gd name="connsiteX463" fmla="*/ 432185 w 434538"/>
                <a:gd name="connsiteY463" fmla="*/ 1101777 h 4371852"/>
                <a:gd name="connsiteX464" fmla="*/ 432185 w 434538"/>
                <a:gd name="connsiteY464" fmla="*/ 1171452 h 4371852"/>
                <a:gd name="connsiteX465" fmla="*/ 308036 w 434538"/>
                <a:gd name="connsiteY465" fmla="*/ 1171452 h 4371852"/>
                <a:gd name="connsiteX466" fmla="*/ 308036 w 434538"/>
                <a:gd name="connsiteY466" fmla="*/ 1103586 h 4371852"/>
                <a:gd name="connsiteX467" fmla="*/ 320342 w 434538"/>
                <a:gd name="connsiteY467" fmla="*/ 1105577 h 4371852"/>
                <a:gd name="connsiteX468" fmla="*/ 320342 w 434538"/>
                <a:gd name="connsiteY468" fmla="*/ 1156431 h 4371852"/>
                <a:gd name="connsiteX469" fmla="*/ 361062 w 434538"/>
                <a:gd name="connsiteY469" fmla="*/ 1156431 h 4371852"/>
                <a:gd name="connsiteX470" fmla="*/ 361062 w 434538"/>
                <a:gd name="connsiteY470" fmla="*/ 1113902 h 4371852"/>
                <a:gd name="connsiteX471" fmla="*/ 373911 w 434538"/>
                <a:gd name="connsiteY471" fmla="*/ 1113902 h 4371852"/>
                <a:gd name="connsiteX472" fmla="*/ 373911 w 434538"/>
                <a:gd name="connsiteY472" fmla="*/ 1156431 h 4371852"/>
                <a:gd name="connsiteX473" fmla="*/ 419336 w 434538"/>
                <a:gd name="connsiteY473" fmla="*/ 1156431 h 4371852"/>
                <a:gd name="connsiteX474" fmla="*/ 419336 w 434538"/>
                <a:gd name="connsiteY474" fmla="*/ 1101777 h 4371852"/>
                <a:gd name="connsiteX475" fmla="*/ 308036 w 434538"/>
                <a:gd name="connsiteY475" fmla="*/ 975713 h 4371852"/>
                <a:gd name="connsiteX476" fmla="*/ 396352 w 434538"/>
                <a:gd name="connsiteY476" fmla="*/ 975713 h 4371852"/>
                <a:gd name="connsiteX477" fmla="*/ 413816 w 434538"/>
                <a:gd name="connsiteY477" fmla="*/ 977614 h 4371852"/>
                <a:gd name="connsiteX478" fmla="*/ 424765 w 434538"/>
                <a:gd name="connsiteY478" fmla="*/ 985124 h 4371852"/>
                <a:gd name="connsiteX479" fmla="*/ 432004 w 434538"/>
                <a:gd name="connsiteY479" fmla="*/ 998607 h 4371852"/>
                <a:gd name="connsiteX480" fmla="*/ 434357 w 434538"/>
                <a:gd name="connsiteY480" fmla="*/ 1017699 h 4371852"/>
                <a:gd name="connsiteX481" fmla="*/ 430013 w 434538"/>
                <a:gd name="connsiteY481" fmla="*/ 1040774 h 4371852"/>
                <a:gd name="connsiteX482" fmla="*/ 416440 w 434538"/>
                <a:gd name="connsiteY482" fmla="*/ 1054437 h 4371852"/>
                <a:gd name="connsiteX483" fmla="*/ 406577 w 434538"/>
                <a:gd name="connsiteY483" fmla="*/ 1057514 h 4371852"/>
                <a:gd name="connsiteX484" fmla="*/ 397076 w 434538"/>
                <a:gd name="connsiteY484" fmla="*/ 1058057 h 4371852"/>
                <a:gd name="connsiteX485" fmla="*/ 308036 w 434538"/>
                <a:gd name="connsiteY485" fmla="*/ 1058057 h 4371852"/>
                <a:gd name="connsiteX486" fmla="*/ 308036 w 434538"/>
                <a:gd name="connsiteY486" fmla="*/ 1043398 h 4371852"/>
                <a:gd name="connsiteX487" fmla="*/ 391647 w 434538"/>
                <a:gd name="connsiteY487" fmla="*/ 1043398 h 4371852"/>
                <a:gd name="connsiteX488" fmla="*/ 401510 w 434538"/>
                <a:gd name="connsiteY488" fmla="*/ 1042946 h 4371852"/>
                <a:gd name="connsiteX489" fmla="*/ 409563 w 434538"/>
                <a:gd name="connsiteY489" fmla="*/ 1041226 h 4371852"/>
                <a:gd name="connsiteX490" fmla="*/ 413726 w 434538"/>
                <a:gd name="connsiteY490" fmla="*/ 1038602 h 4371852"/>
                <a:gd name="connsiteX491" fmla="*/ 417707 w 434538"/>
                <a:gd name="connsiteY491" fmla="*/ 1033987 h 4371852"/>
                <a:gd name="connsiteX492" fmla="*/ 420603 w 434538"/>
                <a:gd name="connsiteY492" fmla="*/ 1026929 h 4371852"/>
                <a:gd name="connsiteX493" fmla="*/ 421688 w 434538"/>
                <a:gd name="connsiteY493" fmla="*/ 1016976 h 4371852"/>
                <a:gd name="connsiteX494" fmla="*/ 419698 w 434538"/>
                <a:gd name="connsiteY494" fmla="*/ 1003583 h 4371852"/>
                <a:gd name="connsiteX495" fmla="*/ 413907 w 434538"/>
                <a:gd name="connsiteY495" fmla="*/ 995078 h 4371852"/>
                <a:gd name="connsiteX496" fmla="*/ 405310 w 434538"/>
                <a:gd name="connsiteY496" fmla="*/ 991187 h 4371852"/>
                <a:gd name="connsiteX497" fmla="*/ 394542 w 434538"/>
                <a:gd name="connsiteY497" fmla="*/ 990372 h 4371852"/>
                <a:gd name="connsiteX498" fmla="*/ 308036 w 434538"/>
                <a:gd name="connsiteY498" fmla="*/ 990372 h 4371852"/>
                <a:gd name="connsiteX499" fmla="*/ 308036 w 434538"/>
                <a:gd name="connsiteY499" fmla="*/ 975713 h 4371852"/>
                <a:gd name="connsiteX500" fmla="*/ 308036 w 434538"/>
                <a:gd name="connsiteY500" fmla="*/ 854308 h 4371852"/>
                <a:gd name="connsiteX501" fmla="*/ 320523 w 434538"/>
                <a:gd name="connsiteY501" fmla="*/ 855213 h 4371852"/>
                <a:gd name="connsiteX502" fmla="*/ 320523 w 434538"/>
                <a:gd name="connsiteY502" fmla="*/ 888874 h 4371852"/>
                <a:gd name="connsiteX503" fmla="*/ 432185 w 434538"/>
                <a:gd name="connsiteY503" fmla="*/ 888874 h 4371852"/>
                <a:gd name="connsiteX504" fmla="*/ 432185 w 434538"/>
                <a:gd name="connsiteY504" fmla="*/ 903171 h 4371852"/>
                <a:gd name="connsiteX505" fmla="*/ 320523 w 434538"/>
                <a:gd name="connsiteY505" fmla="*/ 903171 h 4371852"/>
                <a:gd name="connsiteX506" fmla="*/ 320523 w 434538"/>
                <a:gd name="connsiteY506" fmla="*/ 936470 h 4371852"/>
                <a:gd name="connsiteX507" fmla="*/ 308036 w 434538"/>
                <a:gd name="connsiteY507" fmla="*/ 936470 h 4371852"/>
                <a:gd name="connsiteX508" fmla="*/ 308036 w 434538"/>
                <a:gd name="connsiteY508" fmla="*/ 854308 h 4371852"/>
                <a:gd name="connsiteX509" fmla="*/ 397076 w 434538"/>
                <a:gd name="connsiteY509" fmla="*/ 741389 h 4371852"/>
                <a:gd name="connsiteX510" fmla="*/ 413726 w 434538"/>
                <a:gd name="connsiteY510" fmla="*/ 745823 h 4371852"/>
                <a:gd name="connsiteX511" fmla="*/ 426937 w 434538"/>
                <a:gd name="connsiteY511" fmla="*/ 758581 h 4371852"/>
                <a:gd name="connsiteX512" fmla="*/ 432728 w 434538"/>
                <a:gd name="connsiteY512" fmla="*/ 771250 h 4371852"/>
                <a:gd name="connsiteX513" fmla="*/ 434538 w 434538"/>
                <a:gd name="connsiteY513" fmla="*/ 786451 h 4371852"/>
                <a:gd name="connsiteX514" fmla="*/ 431823 w 434538"/>
                <a:gd name="connsiteY514" fmla="*/ 807354 h 4371852"/>
                <a:gd name="connsiteX515" fmla="*/ 423317 w 434538"/>
                <a:gd name="connsiteY515" fmla="*/ 826266 h 4371852"/>
                <a:gd name="connsiteX516" fmla="*/ 411735 w 434538"/>
                <a:gd name="connsiteY516" fmla="*/ 819751 h 4371852"/>
                <a:gd name="connsiteX517" fmla="*/ 419879 w 434538"/>
                <a:gd name="connsiteY517" fmla="*/ 803916 h 4371852"/>
                <a:gd name="connsiteX518" fmla="*/ 422412 w 434538"/>
                <a:gd name="connsiteY518" fmla="*/ 786451 h 4371852"/>
                <a:gd name="connsiteX519" fmla="*/ 421236 w 434538"/>
                <a:gd name="connsiteY519" fmla="*/ 775050 h 4371852"/>
                <a:gd name="connsiteX520" fmla="*/ 416983 w 434538"/>
                <a:gd name="connsiteY520" fmla="*/ 766725 h 4371852"/>
                <a:gd name="connsiteX521" fmla="*/ 399248 w 434538"/>
                <a:gd name="connsiteY521" fmla="*/ 757857 h 4371852"/>
                <a:gd name="connsiteX522" fmla="*/ 376083 w 434538"/>
                <a:gd name="connsiteY522" fmla="*/ 780117 h 4371852"/>
                <a:gd name="connsiteX523" fmla="*/ 372282 w 434538"/>
                <a:gd name="connsiteY523" fmla="*/ 792605 h 4371852"/>
                <a:gd name="connsiteX524" fmla="*/ 367396 w 434538"/>
                <a:gd name="connsiteY524" fmla="*/ 806087 h 4371852"/>
                <a:gd name="connsiteX525" fmla="*/ 361243 w 434538"/>
                <a:gd name="connsiteY525" fmla="*/ 814684 h 4371852"/>
                <a:gd name="connsiteX526" fmla="*/ 340974 w 434538"/>
                <a:gd name="connsiteY526" fmla="*/ 822465 h 4371852"/>
                <a:gd name="connsiteX527" fmla="*/ 326496 w 434538"/>
                <a:gd name="connsiteY527" fmla="*/ 819570 h 4371852"/>
                <a:gd name="connsiteX528" fmla="*/ 315275 w 434538"/>
                <a:gd name="connsiteY528" fmla="*/ 811426 h 4371852"/>
                <a:gd name="connsiteX529" fmla="*/ 307946 w 434538"/>
                <a:gd name="connsiteY529" fmla="*/ 798758 h 4371852"/>
                <a:gd name="connsiteX530" fmla="*/ 305322 w 434538"/>
                <a:gd name="connsiteY530" fmla="*/ 782289 h 4371852"/>
                <a:gd name="connsiteX531" fmla="*/ 317266 w 434538"/>
                <a:gd name="connsiteY531" fmla="*/ 744827 h 4371852"/>
                <a:gd name="connsiteX532" fmla="*/ 327943 w 434538"/>
                <a:gd name="connsiteY532" fmla="*/ 751342 h 4371852"/>
                <a:gd name="connsiteX533" fmla="*/ 323057 w 434538"/>
                <a:gd name="connsiteY533" fmla="*/ 759667 h 4371852"/>
                <a:gd name="connsiteX534" fmla="*/ 319800 w 434538"/>
                <a:gd name="connsiteY534" fmla="*/ 766997 h 4371852"/>
                <a:gd name="connsiteX535" fmla="*/ 317990 w 434538"/>
                <a:gd name="connsiteY535" fmla="*/ 774055 h 4371852"/>
                <a:gd name="connsiteX536" fmla="*/ 317447 w 434538"/>
                <a:gd name="connsiteY536" fmla="*/ 781565 h 4371852"/>
                <a:gd name="connsiteX537" fmla="*/ 322876 w 434538"/>
                <a:gd name="connsiteY537" fmla="*/ 799844 h 4371852"/>
                <a:gd name="connsiteX538" fmla="*/ 337897 w 434538"/>
                <a:gd name="connsiteY538" fmla="*/ 806359 h 4371852"/>
                <a:gd name="connsiteX539" fmla="*/ 350022 w 434538"/>
                <a:gd name="connsiteY539" fmla="*/ 801563 h 4371852"/>
                <a:gd name="connsiteX540" fmla="*/ 358166 w 434538"/>
                <a:gd name="connsiteY540" fmla="*/ 785728 h 4371852"/>
                <a:gd name="connsiteX541" fmla="*/ 362691 w 434538"/>
                <a:gd name="connsiteY541" fmla="*/ 771430 h 4371852"/>
                <a:gd name="connsiteX542" fmla="*/ 368029 w 434538"/>
                <a:gd name="connsiteY542" fmla="*/ 758219 h 4371852"/>
                <a:gd name="connsiteX543" fmla="*/ 375178 w 434538"/>
                <a:gd name="connsiteY543" fmla="*/ 749533 h 4371852"/>
                <a:gd name="connsiteX544" fmla="*/ 385403 w 434538"/>
                <a:gd name="connsiteY544" fmla="*/ 743560 h 4371852"/>
                <a:gd name="connsiteX545" fmla="*/ 397076 w 434538"/>
                <a:gd name="connsiteY545" fmla="*/ 741389 h 4371852"/>
                <a:gd name="connsiteX546" fmla="*/ 424041 w 434538"/>
                <a:gd name="connsiteY546" fmla="*/ 624555 h 4371852"/>
                <a:gd name="connsiteX547" fmla="*/ 431552 w 434538"/>
                <a:gd name="connsiteY547" fmla="*/ 641024 h 4371852"/>
                <a:gd name="connsiteX548" fmla="*/ 434176 w 434538"/>
                <a:gd name="connsiteY548" fmla="*/ 659121 h 4371852"/>
                <a:gd name="connsiteX549" fmla="*/ 430013 w 434538"/>
                <a:gd name="connsiteY549" fmla="*/ 678667 h 4371852"/>
                <a:gd name="connsiteX550" fmla="*/ 417707 w 434538"/>
                <a:gd name="connsiteY550" fmla="*/ 695316 h 4371852"/>
                <a:gd name="connsiteX551" fmla="*/ 396533 w 434538"/>
                <a:gd name="connsiteY551" fmla="*/ 706718 h 4371852"/>
                <a:gd name="connsiteX552" fmla="*/ 370473 w 434538"/>
                <a:gd name="connsiteY552" fmla="*/ 710156 h 4371852"/>
                <a:gd name="connsiteX553" fmla="*/ 344955 w 434538"/>
                <a:gd name="connsiteY553" fmla="*/ 706265 h 4371852"/>
                <a:gd name="connsiteX554" fmla="*/ 324595 w 434538"/>
                <a:gd name="connsiteY554" fmla="*/ 695407 h 4371852"/>
                <a:gd name="connsiteX555" fmla="*/ 311203 w 434538"/>
                <a:gd name="connsiteY555" fmla="*/ 678848 h 4371852"/>
                <a:gd name="connsiteX556" fmla="*/ 306407 w 434538"/>
                <a:gd name="connsiteY556" fmla="*/ 658036 h 4371852"/>
                <a:gd name="connsiteX557" fmla="*/ 309032 w 434538"/>
                <a:gd name="connsiteY557" fmla="*/ 641024 h 4371852"/>
                <a:gd name="connsiteX558" fmla="*/ 316542 w 434538"/>
                <a:gd name="connsiteY558" fmla="*/ 626727 h 4371852"/>
                <a:gd name="connsiteX559" fmla="*/ 326134 w 434538"/>
                <a:gd name="connsiteY559" fmla="*/ 634690 h 4371852"/>
                <a:gd name="connsiteX560" fmla="*/ 320161 w 434538"/>
                <a:gd name="connsiteY560" fmla="*/ 645820 h 4371852"/>
                <a:gd name="connsiteX561" fmla="*/ 318352 w 434538"/>
                <a:gd name="connsiteY561" fmla="*/ 658216 h 4371852"/>
                <a:gd name="connsiteX562" fmla="*/ 323781 w 434538"/>
                <a:gd name="connsiteY562" fmla="*/ 676676 h 4371852"/>
                <a:gd name="connsiteX563" fmla="*/ 339707 w 434538"/>
                <a:gd name="connsiteY563" fmla="*/ 688801 h 4371852"/>
                <a:gd name="connsiteX564" fmla="*/ 353823 w 434538"/>
                <a:gd name="connsiteY564" fmla="*/ 692783 h 4371852"/>
                <a:gd name="connsiteX565" fmla="*/ 372644 w 434538"/>
                <a:gd name="connsiteY565" fmla="*/ 694049 h 4371852"/>
                <a:gd name="connsiteX566" fmla="*/ 387575 w 434538"/>
                <a:gd name="connsiteY566" fmla="*/ 693145 h 4371852"/>
                <a:gd name="connsiteX567" fmla="*/ 398886 w 434538"/>
                <a:gd name="connsiteY567" fmla="*/ 690068 h 4371852"/>
                <a:gd name="connsiteX568" fmla="*/ 416350 w 434538"/>
                <a:gd name="connsiteY568" fmla="*/ 676405 h 4371852"/>
                <a:gd name="connsiteX569" fmla="*/ 422050 w 434538"/>
                <a:gd name="connsiteY569" fmla="*/ 656769 h 4371852"/>
                <a:gd name="connsiteX570" fmla="*/ 420150 w 434538"/>
                <a:gd name="connsiteY570" fmla="*/ 644191 h 4371852"/>
                <a:gd name="connsiteX571" fmla="*/ 414088 w 434538"/>
                <a:gd name="connsiteY571" fmla="*/ 632518 h 4371852"/>
                <a:gd name="connsiteX572" fmla="*/ 424041 w 434538"/>
                <a:gd name="connsiteY572" fmla="*/ 624555 h 4371852"/>
                <a:gd name="connsiteX573" fmla="*/ 308036 w 434538"/>
                <a:gd name="connsiteY573" fmla="*/ 499282 h 4371852"/>
                <a:gd name="connsiteX574" fmla="*/ 432185 w 434538"/>
                <a:gd name="connsiteY574" fmla="*/ 499282 h 4371852"/>
                <a:gd name="connsiteX575" fmla="*/ 432185 w 434538"/>
                <a:gd name="connsiteY575" fmla="*/ 514122 h 4371852"/>
                <a:gd name="connsiteX576" fmla="*/ 372101 w 434538"/>
                <a:gd name="connsiteY576" fmla="*/ 514122 h 4371852"/>
                <a:gd name="connsiteX577" fmla="*/ 372101 w 434538"/>
                <a:gd name="connsiteY577" fmla="*/ 566424 h 4371852"/>
                <a:gd name="connsiteX578" fmla="*/ 432185 w 434538"/>
                <a:gd name="connsiteY578" fmla="*/ 566424 h 4371852"/>
                <a:gd name="connsiteX579" fmla="*/ 432185 w 434538"/>
                <a:gd name="connsiteY579" fmla="*/ 580902 h 4371852"/>
                <a:gd name="connsiteX580" fmla="*/ 308036 w 434538"/>
                <a:gd name="connsiteY580" fmla="*/ 580902 h 4371852"/>
                <a:gd name="connsiteX581" fmla="*/ 308036 w 434538"/>
                <a:gd name="connsiteY581" fmla="*/ 566424 h 4371852"/>
                <a:gd name="connsiteX582" fmla="*/ 359976 w 434538"/>
                <a:gd name="connsiteY582" fmla="*/ 566424 h 4371852"/>
                <a:gd name="connsiteX583" fmla="*/ 359976 w 434538"/>
                <a:gd name="connsiteY583" fmla="*/ 514122 h 4371852"/>
                <a:gd name="connsiteX584" fmla="*/ 308036 w 434538"/>
                <a:gd name="connsiteY584" fmla="*/ 514122 h 4371852"/>
                <a:gd name="connsiteX585" fmla="*/ 308036 w 434538"/>
                <a:gd name="connsiteY585" fmla="*/ 499282 h 4371852"/>
                <a:gd name="connsiteX586" fmla="*/ 419698 w 434538"/>
                <a:gd name="connsiteY586" fmla="*/ 383668 h 4371852"/>
                <a:gd name="connsiteX587" fmla="*/ 432185 w 434538"/>
                <a:gd name="connsiteY587" fmla="*/ 385659 h 4371852"/>
                <a:gd name="connsiteX588" fmla="*/ 432185 w 434538"/>
                <a:gd name="connsiteY588" fmla="*/ 447552 h 4371852"/>
                <a:gd name="connsiteX589" fmla="*/ 308036 w 434538"/>
                <a:gd name="connsiteY589" fmla="*/ 447552 h 4371852"/>
                <a:gd name="connsiteX590" fmla="*/ 308036 w 434538"/>
                <a:gd name="connsiteY590" fmla="*/ 432712 h 4371852"/>
                <a:gd name="connsiteX591" fmla="*/ 419698 w 434538"/>
                <a:gd name="connsiteY591" fmla="*/ 432712 h 4371852"/>
                <a:gd name="connsiteX592" fmla="*/ 419698 w 434538"/>
                <a:gd name="connsiteY592" fmla="*/ 383668 h 4371852"/>
                <a:gd name="connsiteX593" fmla="*/ 381874 w 434538"/>
                <a:gd name="connsiteY593" fmla="*/ 288665 h 4371852"/>
                <a:gd name="connsiteX594" fmla="*/ 321066 w 434538"/>
                <a:gd name="connsiteY594" fmla="*/ 307668 h 4371852"/>
                <a:gd name="connsiteX595" fmla="*/ 381874 w 434538"/>
                <a:gd name="connsiteY595" fmla="*/ 327213 h 4371852"/>
                <a:gd name="connsiteX596" fmla="*/ 381874 w 434538"/>
                <a:gd name="connsiteY596" fmla="*/ 288665 h 4371852"/>
                <a:gd name="connsiteX597" fmla="*/ 432185 w 434538"/>
                <a:gd name="connsiteY597" fmla="*/ 256271 h 4371852"/>
                <a:gd name="connsiteX598" fmla="*/ 432185 w 434538"/>
                <a:gd name="connsiteY598" fmla="*/ 273102 h 4371852"/>
                <a:gd name="connsiteX599" fmla="*/ 393999 w 434538"/>
                <a:gd name="connsiteY599" fmla="*/ 284865 h 4371852"/>
                <a:gd name="connsiteX600" fmla="*/ 393999 w 434538"/>
                <a:gd name="connsiteY600" fmla="*/ 331195 h 4371852"/>
                <a:gd name="connsiteX601" fmla="*/ 432185 w 434538"/>
                <a:gd name="connsiteY601" fmla="*/ 343139 h 4371852"/>
                <a:gd name="connsiteX602" fmla="*/ 432185 w 434538"/>
                <a:gd name="connsiteY602" fmla="*/ 358160 h 4371852"/>
                <a:gd name="connsiteX603" fmla="*/ 308036 w 434538"/>
                <a:gd name="connsiteY603" fmla="*/ 316717 h 4371852"/>
                <a:gd name="connsiteX604" fmla="*/ 308036 w 434538"/>
                <a:gd name="connsiteY604" fmla="*/ 297352 h 4371852"/>
                <a:gd name="connsiteX605" fmla="*/ 432185 w 434538"/>
                <a:gd name="connsiteY605" fmla="*/ 256271 h 4371852"/>
                <a:gd name="connsiteX606" fmla="*/ 308036 w 434538"/>
                <a:gd name="connsiteY606" fmla="*/ 136428 h 4371852"/>
                <a:gd name="connsiteX607" fmla="*/ 432185 w 434538"/>
                <a:gd name="connsiteY607" fmla="*/ 136428 h 4371852"/>
                <a:gd name="connsiteX608" fmla="*/ 432185 w 434538"/>
                <a:gd name="connsiteY608" fmla="*/ 151991 h 4371852"/>
                <a:gd name="connsiteX609" fmla="*/ 356176 w 434538"/>
                <a:gd name="connsiteY609" fmla="*/ 191806 h 4371852"/>
                <a:gd name="connsiteX610" fmla="*/ 346403 w 434538"/>
                <a:gd name="connsiteY610" fmla="*/ 196783 h 4371852"/>
                <a:gd name="connsiteX611" fmla="*/ 337807 w 434538"/>
                <a:gd name="connsiteY611" fmla="*/ 200945 h 4371852"/>
                <a:gd name="connsiteX612" fmla="*/ 331020 w 434538"/>
                <a:gd name="connsiteY612" fmla="*/ 204112 h 4371852"/>
                <a:gd name="connsiteX613" fmla="*/ 326496 w 434538"/>
                <a:gd name="connsiteY613" fmla="*/ 205922 h 4371852"/>
                <a:gd name="connsiteX614" fmla="*/ 331201 w 434538"/>
                <a:gd name="connsiteY614" fmla="*/ 205560 h 4371852"/>
                <a:gd name="connsiteX615" fmla="*/ 339254 w 434538"/>
                <a:gd name="connsiteY615" fmla="*/ 205108 h 4371852"/>
                <a:gd name="connsiteX616" fmla="*/ 349298 w 434538"/>
                <a:gd name="connsiteY616" fmla="*/ 204565 h 4371852"/>
                <a:gd name="connsiteX617" fmla="*/ 360157 w 434538"/>
                <a:gd name="connsiteY617" fmla="*/ 204293 h 4371852"/>
                <a:gd name="connsiteX618" fmla="*/ 432185 w 434538"/>
                <a:gd name="connsiteY618" fmla="*/ 203569 h 4371852"/>
                <a:gd name="connsiteX619" fmla="*/ 432185 w 434538"/>
                <a:gd name="connsiteY619" fmla="*/ 218952 h 4371852"/>
                <a:gd name="connsiteX620" fmla="*/ 308036 w 434538"/>
                <a:gd name="connsiteY620" fmla="*/ 218952 h 4371852"/>
                <a:gd name="connsiteX621" fmla="*/ 308036 w 434538"/>
                <a:gd name="connsiteY621" fmla="*/ 201760 h 4371852"/>
                <a:gd name="connsiteX622" fmla="*/ 387303 w 434538"/>
                <a:gd name="connsiteY622" fmla="*/ 160497 h 4371852"/>
                <a:gd name="connsiteX623" fmla="*/ 396171 w 434538"/>
                <a:gd name="connsiteY623" fmla="*/ 156154 h 4371852"/>
                <a:gd name="connsiteX624" fmla="*/ 404315 w 434538"/>
                <a:gd name="connsiteY624" fmla="*/ 152625 h 4371852"/>
                <a:gd name="connsiteX625" fmla="*/ 410378 w 434538"/>
                <a:gd name="connsiteY625" fmla="*/ 150091 h 4371852"/>
                <a:gd name="connsiteX626" fmla="*/ 413364 w 434538"/>
                <a:gd name="connsiteY626" fmla="*/ 148915 h 4371852"/>
                <a:gd name="connsiteX627" fmla="*/ 409744 w 434538"/>
                <a:gd name="connsiteY627" fmla="*/ 149186 h 4371852"/>
                <a:gd name="connsiteX628" fmla="*/ 400967 w 434538"/>
                <a:gd name="connsiteY628" fmla="*/ 149729 h 4371852"/>
                <a:gd name="connsiteX629" fmla="*/ 388932 w 434538"/>
                <a:gd name="connsiteY629" fmla="*/ 150272 h 4371852"/>
                <a:gd name="connsiteX630" fmla="*/ 375540 w 434538"/>
                <a:gd name="connsiteY630" fmla="*/ 150544 h 4371852"/>
                <a:gd name="connsiteX631" fmla="*/ 308036 w 434538"/>
                <a:gd name="connsiteY631" fmla="*/ 151087 h 4371852"/>
                <a:gd name="connsiteX632" fmla="*/ 308036 w 434538"/>
                <a:gd name="connsiteY632" fmla="*/ 136428 h 4371852"/>
                <a:gd name="connsiteX633" fmla="*/ 47625 w 434538"/>
                <a:gd name="connsiteY633" fmla="*/ 321237 h 4371852"/>
                <a:gd name="connsiteX634" fmla="*/ 180073 w 434538"/>
                <a:gd name="connsiteY634" fmla="*/ 73587 h 4371852"/>
                <a:gd name="connsiteX635" fmla="*/ 180073 w 434538"/>
                <a:gd name="connsiteY635" fmla="*/ 606987 h 4371852"/>
                <a:gd name="connsiteX636" fmla="*/ 0 w 434538"/>
                <a:gd name="connsiteY636" fmla="*/ 606987 h 4371852"/>
                <a:gd name="connsiteX637" fmla="*/ 47625 w 434538"/>
                <a:gd name="connsiteY637" fmla="*/ 321237 h 4371852"/>
                <a:gd name="connsiteX638" fmla="*/ 372101 w 434538"/>
                <a:gd name="connsiteY638" fmla="*/ 16107 h 4371852"/>
                <a:gd name="connsiteX639" fmla="*/ 348575 w 434538"/>
                <a:gd name="connsiteY639" fmla="*/ 18369 h 4371852"/>
                <a:gd name="connsiteX640" fmla="*/ 331563 w 434538"/>
                <a:gd name="connsiteY640" fmla="*/ 26785 h 4371852"/>
                <a:gd name="connsiteX641" fmla="*/ 325681 w 434538"/>
                <a:gd name="connsiteY641" fmla="*/ 32938 h 4371852"/>
                <a:gd name="connsiteX642" fmla="*/ 322243 w 434538"/>
                <a:gd name="connsiteY642" fmla="*/ 39544 h 4371852"/>
                <a:gd name="connsiteX643" fmla="*/ 320614 w 434538"/>
                <a:gd name="connsiteY643" fmla="*/ 47054 h 4371852"/>
                <a:gd name="connsiteX644" fmla="*/ 320161 w 434538"/>
                <a:gd name="connsiteY644" fmla="*/ 55922 h 4371852"/>
                <a:gd name="connsiteX645" fmla="*/ 320161 w 434538"/>
                <a:gd name="connsiteY645" fmla="*/ 70762 h 4371852"/>
                <a:gd name="connsiteX646" fmla="*/ 419879 w 434538"/>
                <a:gd name="connsiteY646" fmla="*/ 70762 h 4371852"/>
                <a:gd name="connsiteX647" fmla="*/ 419879 w 434538"/>
                <a:gd name="connsiteY647" fmla="*/ 55922 h 4371852"/>
                <a:gd name="connsiteX648" fmla="*/ 419517 w 434538"/>
                <a:gd name="connsiteY648" fmla="*/ 46511 h 4371852"/>
                <a:gd name="connsiteX649" fmla="*/ 417797 w 434538"/>
                <a:gd name="connsiteY649" fmla="*/ 37915 h 4371852"/>
                <a:gd name="connsiteX650" fmla="*/ 413816 w 434538"/>
                <a:gd name="connsiteY650" fmla="*/ 30404 h 4371852"/>
                <a:gd name="connsiteX651" fmla="*/ 406848 w 434538"/>
                <a:gd name="connsiteY651" fmla="*/ 24432 h 4371852"/>
                <a:gd name="connsiteX652" fmla="*/ 390742 w 434538"/>
                <a:gd name="connsiteY652" fmla="*/ 18189 h 4371852"/>
                <a:gd name="connsiteX653" fmla="*/ 372101 w 434538"/>
                <a:gd name="connsiteY653" fmla="*/ 16107 h 4371852"/>
                <a:gd name="connsiteX654" fmla="*/ 370292 w 434538"/>
                <a:gd name="connsiteY654" fmla="*/ 0 h 4371852"/>
                <a:gd name="connsiteX655" fmla="*/ 398252 w 434538"/>
                <a:gd name="connsiteY655" fmla="*/ 3892 h 4371852"/>
                <a:gd name="connsiteX656" fmla="*/ 416621 w 434538"/>
                <a:gd name="connsiteY656" fmla="*/ 14116 h 4371852"/>
                <a:gd name="connsiteX657" fmla="*/ 424132 w 434538"/>
                <a:gd name="connsiteY657" fmla="*/ 22442 h 4371852"/>
                <a:gd name="connsiteX658" fmla="*/ 428927 w 434538"/>
                <a:gd name="connsiteY658" fmla="*/ 31219 h 4371852"/>
                <a:gd name="connsiteX659" fmla="*/ 431461 w 434538"/>
                <a:gd name="connsiteY659" fmla="*/ 41263 h 4371852"/>
                <a:gd name="connsiteX660" fmla="*/ 432185 w 434538"/>
                <a:gd name="connsiteY660" fmla="*/ 53207 h 4371852"/>
                <a:gd name="connsiteX661" fmla="*/ 432185 w 434538"/>
                <a:gd name="connsiteY661" fmla="*/ 85602 h 4371852"/>
                <a:gd name="connsiteX662" fmla="*/ 308036 w 434538"/>
                <a:gd name="connsiteY662" fmla="*/ 85602 h 4371852"/>
                <a:gd name="connsiteX663" fmla="*/ 308036 w 434538"/>
                <a:gd name="connsiteY663" fmla="*/ 60808 h 4371852"/>
                <a:gd name="connsiteX664" fmla="*/ 308308 w 434538"/>
                <a:gd name="connsiteY664" fmla="*/ 48321 h 4371852"/>
                <a:gd name="connsiteX665" fmla="*/ 309574 w 434538"/>
                <a:gd name="connsiteY665" fmla="*/ 38367 h 4371852"/>
                <a:gd name="connsiteX666" fmla="*/ 312470 w 434538"/>
                <a:gd name="connsiteY666" fmla="*/ 29680 h 4371852"/>
                <a:gd name="connsiteX667" fmla="*/ 317628 w 434538"/>
                <a:gd name="connsiteY667" fmla="*/ 20994 h 4371852"/>
                <a:gd name="connsiteX668" fmla="*/ 338621 w 434538"/>
                <a:gd name="connsiteY668" fmla="*/ 5158 h 4371852"/>
                <a:gd name="connsiteX669" fmla="*/ 370292 w 434538"/>
                <a:gd name="connsiteY669" fmla="*/ 0 h 4371852"/>
                <a:gd name="connsiteX0" fmla="*/ 371711 w 386913"/>
                <a:gd name="connsiteY0" fmla="*/ 4302177 h 4371852"/>
                <a:gd name="connsiteX1" fmla="*/ 384560 w 386913"/>
                <a:gd name="connsiteY1" fmla="*/ 4302177 h 4371852"/>
                <a:gd name="connsiteX2" fmla="*/ 384560 w 386913"/>
                <a:gd name="connsiteY2" fmla="*/ 4371852 h 4371852"/>
                <a:gd name="connsiteX3" fmla="*/ 260411 w 386913"/>
                <a:gd name="connsiteY3" fmla="*/ 4371852 h 4371852"/>
                <a:gd name="connsiteX4" fmla="*/ 260411 w 386913"/>
                <a:gd name="connsiteY4" fmla="*/ 4303986 h 4371852"/>
                <a:gd name="connsiteX5" fmla="*/ 272717 w 386913"/>
                <a:gd name="connsiteY5" fmla="*/ 4305977 h 4371852"/>
                <a:gd name="connsiteX6" fmla="*/ 272717 w 386913"/>
                <a:gd name="connsiteY6" fmla="*/ 4356831 h 4371852"/>
                <a:gd name="connsiteX7" fmla="*/ 313437 w 386913"/>
                <a:gd name="connsiteY7" fmla="*/ 4356831 h 4371852"/>
                <a:gd name="connsiteX8" fmla="*/ 313437 w 386913"/>
                <a:gd name="connsiteY8" fmla="*/ 4314302 h 4371852"/>
                <a:gd name="connsiteX9" fmla="*/ 326286 w 386913"/>
                <a:gd name="connsiteY9" fmla="*/ 4314302 h 4371852"/>
                <a:gd name="connsiteX10" fmla="*/ 326286 w 386913"/>
                <a:gd name="connsiteY10" fmla="*/ 4356831 h 4371852"/>
                <a:gd name="connsiteX11" fmla="*/ 371711 w 386913"/>
                <a:gd name="connsiteY11" fmla="*/ 4356831 h 4371852"/>
                <a:gd name="connsiteX12" fmla="*/ 371711 w 386913"/>
                <a:gd name="connsiteY12" fmla="*/ 4302177 h 4371852"/>
                <a:gd name="connsiteX13" fmla="*/ 260411 w 386913"/>
                <a:gd name="connsiteY13" fmla="*/ 4173037 h 4371852"/>
                <a:gd name="connsiteX14" fmla="*/ 384560 w 386913"/>
                <a:gd name="connsiteY14" fmla="*/ 4215566 h 4371852"/>
                <a:gd name="connsiteX15" fmla="*/ 384560 w 386913"/>
                <a:gd name="connsiteY15" fmla="*/ 4230225 h 4371852"/>
                <a:gd name="connsiteX16" fmla="*/ 260411 w 386913"/>
                <a:gd name="connsiteY16" fmla="*/ 4272030 h 4371852"/>
                <a:gd name="connsiteX17" fmla="*/ 260411 w 386913"/>
                <a:gd name="connsiteY17" fmla="*/ 4255923 h 4371852"/>
                <a:gd name="connsiteX18" fmla="*/ 340402 w 386913"/>
                <a:gd name="connsiteY18" fmla="*/ 4229682 h 4371852"/>
                <a:gd name="connsiteX19" fmla="*/ 348817 w 386913"/>
                <a:gd name="connsiteY19" fmla="*/ 4227148 h 4371852"/>
                <a:gd name="connsiteX20" fmla="*/ 356961 w 386913"/>
                <a:gd name="connsiteY20" fmla="*/ 4224886 h 4371852"/>
                <a:gd name="connsiteX21" fmla="*/ 363838 w 386913"/>
                <a:gd name="connsiteY21" fmla="*/ 4223257 h 4371852"/>
                <a:gd name="connsiteX22" fmla="*/ 368091 w 386913"/>
                <a:gd name="connsiteY22" fmla="*/ 4222443 h 4371852"/>
                <a:gd name="connsiteX23" fmla="*/ 359043 w 386913"/>
                <a:gd name="connsiteY23" fmla="*/ 4220000 h 4371852"/>
                <a:gd name="connsiteX24" fmla="*/ 342212 w 386913"/>
                <a:gd name="connsiteY24" fmla="*/ 4214842 h 4371852"/>
                <a:gd name="connsiteX25" fmla="*/ 260411 w 386913"/>
                <a:gd name="connsiteY25" fmla="*/ 4188239 h 4371852"/>
                <a:gd name="connsiteX26" fmla="*/ 260411 w 386913"/>
                <a:gd name="connsiteY26" fmla="*/ 4173037 h 4371852"/>
                <a:gd name="connsiteX27" fmla="*/ 334249 w 386913"/>
                <a:gd name="connsiteY27" fmla="*/ 4089141 h 4371852"/>
                <a:gd name="connsiteX28" fmla="*/ 273441 w 386913"/>
                <a:gd name="connsiteY28" fmla="*/ 4108143 h 4371852"/>
                <a:gd name="connsiteX29" fmla="*/ 334249 w 386913"/>
                <a:gd name="connsiteY29" fmla="*/ 4127688 h 4371852"/>
                <a:gd name="connsiteX30" fmla="*/ 334249 w 386913"/>
                <a:gd name="connsiteY30" fmla="*/ 4089141 h 4371852"/>
                <a:gd name="connsiteX31" fmla="*/ 384560 w 386913"/>
                <a:gd name="connsiteY31" fmla="*/ 4056746 h 4371852"/>
                <a:gd name="connsiteX32" fmla="*/ 384560 w 386913"/>
                <a:gd name="connsiteY32" fmla="*/ 4073577 h 4371852"/>
                <a:gd name="connsiteX33" fmla="*/ 346374 w 386913"/>
                <a:gd name="connsiteY33" fmla="*/ 4085340 h 4371852"/>
                <a:gd name="connsiteX34" fmla="*/ 346374 w 386913"/>
                <a:gd name="connsiteY34" fmla="*/ 4131670 h 4371852"/>
                <a:gd name="connsiteX35" fmla="*/ 384560 w 386913"/>
                <a:gd name="connsiteY35" fmla="*/ 4143614 h 4371852"/>
                <a:gd name="connsiteX36" fmla="*/ 384560 w 386913"/>
                <a:gd name="connsiteY36" fmla="*/ 4158635 h 4371852"/>
                <a:gd name="connsiteX37" fmla="*/ 260411 w 386913"/>
                <a:gd name="connsiteY37" fmla="*/ 4117192 h 4371852"/>
                <a:gd name="connsiteX38" fmla="*/ 260411 w 386913"/>
                <a:gd name="connsiteY38" fmla="*/ 4097827 h 4371852"/>
                <a:gd name="connsiteX39" fmla="*/ 384560 w 386913"/>
                <a:gd name="connsiteY39" fmla="*/ 4056746 h 4371852"/>
                <a:gd name="connsiteX40" fmla="*/ 260411 w 386913"/>
                <a:gd name="connsiteY40" fmla="*/ 3936902 h 4371852"/>
                <a:gd name="connsiteX41" fmla="*/ 384560 w 386913"/>
                <a:gd name="connsiteY41" fmla="*/ 3936902 h 4371852"/>
                <a:gd name="connsiteX42" fmla="*/ 384560 w 386913"/>
                <a:gd name="connsiteY42" fmla="*/ 3952466 h 4371852"/>
                <a:gd name="connsiteX43" fmla="*/ 308551 w 386913"/>
                <a:gd name="connsiteY43" fmla="*/ 3992281 h 4371852"/>
                <a:gd name="connsiteX44" fmla="*/ 298778 w 386913"/>
                <a:gd name="connsiteY44" fmla="*/ 3997258 h 4371852"/>
                <a:gd name="connsiteX45" fmla="*/ 290182 w 386913"/>
                <a:gd name="connsiteY45" fmla="*/ 4001420 h 4371852"/>
                <a:gd name="connsiteX46" fmla="*/ 283395 w 386913"/>
                <a:gd name="connsiteY46" fmla="*/ 4004587 h 4371852"/>
                <a:gd name="connsiteX47" fmla="*/ 278871 w 386913"/>
                <a:gd name="connsiteY47" fmla="*/ 4006397 h 4371852"/>
                <a:gd name="connsiteX48" fmla="*/ 283576 w 386913"/>
                <a:gd name="connsiteY48" fmla="*/ 4006035 h 4371852"/>
                <a:gd name="connsiteX49" fmla="*/ 291629 w 386913"/>
                <a:gd name="connsiteY49" fmla="*/ 4005583 h 4371852"/>
                <a:gd name="connsiteX50" fmla="*/ 301673 w 386913"/>
                <a:gd name="connsiteY50" fmla="*/ 4005040 h 4371852"/>
                <a:gd name="connsiteX51" fmla="*/ 312532 w 386913"/>
                <a:gd name="connsiteY51" fmla="*/ 4004768 h 4371852"/>
                <a:gd name="connsiteX52" fmla="*/ 384560 w 386913"/>
                <a:gd name="connsiteY52" fmla="*/ 4004044 h 4371852"/>
                <a:gd name="connsiteX53" fmla="*/ 384560 w 386913"/>
                <a:gd name="connsiteY53" fmla="*/ 4019427 h 4371852"/>
                <a:gd name="connsiteX54" fmla="*/ 260411 w 386913"/>
                <a:gd name="connsiteY54" fmla="*/ 4019427 h 4371852"/>
                <a:gd name="connsiteX55" fmla="*/ 260411 w 386913"/>
                <a:gd name="connsiteY55" fmla="*/ 4002234 h 4371852"/>
                <a:gd name="connsiteX56" fmla="*/ 339678 w 386913"/>
                <a:gd name="connsiteY56" fmla="*/ 3960972 h 4371852"/>
                <a:gd name="connsiteX57" fmla="*/ 348546 w 386913"/>
                <a:gd name="connsiteY57" fmla="*/ 3956629 h 4371852"/>
                <a:gd name="connsiteX58" fmla="*/ 356690 w 386913"/>
                <a:gd name="connsiteY58" fmla="*/ 3953100 h 4371852"/>
                <a:gd name="connsiteX59" fmla="*/ 362753 w 386913"/>
                <a:gd name="connsiteY59" fmla="*/ 3950566 h 4371852"/>
                <a:gd name="connsiteX60" fmla="*/ 365739 w 386913"/>
                <a:gd name="connsiteY60" fmla="*/ 3949390 h 4371852"/>
                <a:gd name="connsiteX61" fmla="*/ 362119 w 386913"/>
                <a:gd name="connsiteY61" fmla="*/ 3949661 h 4371852"/>
                <a:gd name="connsiteX62" fmla="*/ 353342 w 386913"/>
                <a:gd name="connsiteY62" fmla="*/ 3950204 h 4371852"/>
                <a:gd name="connsiteX63" fmla="*/ 341307 w 386913"/>
                <a:gd name="connsiteY63" fmla="*/ 3950747 h 4371852"/>
                <a:gd name="connsiteX64" fmla="*/ 327915 w 386913"/>
                <a:gd name="connsiteY64" fmla="*/ 3951019 h 4371852"/>
                <a:gd name="connsiteX65" fmla="*/ 260411 w 386913"/>
                <a:gd name="connsiteY65" fmla="*/ 3951561 h 4371852"/>
                <a:gd name="connsiteX66" fmla="*/ 260411 w 386913"/>
                <a:gd name="connsiteY66" fmla="*/ 3936902 h 4371852"/>
                <a:gd name="connsiteX67" fmla="*/ 319228 w 386913"/>
                <a:gd name="connsiteY67" fmla="*/ 3802829 h 4371852"/>
                <a:gd name="connsiteX68" fmla="*/ 377140 w 386913"/>
                <a:gd name="connsiteY68" fmla="*/ 3802829 h 4371852"/>
                <a:gd name="connsiteX69" fmla="*/ 384017 w 386913"/>
                <a:gd name="connsiteY69" fmla="*/ 3818845 h 4371852"/>
                <a:gd name="connsiteX70" fmla="*/ 386551 w 386913"/>
                <a:gd name="connsiteY70" fmla="*/ 3837757 h 4371852"/>
                <a:gd name="connsiteX71" fmla="*/ 370987 w 386913"/>
                <a:gd name="connsiteY71" fmla="*/ 3875942 h 4371852"/>
                <a:gd name="connsiteX72" fmla="*/ 350627 w 386913"/>
                <a:gd name="connsiteY72" fmla="*/ 3887615 h 4371852"/>
                <a:gd name="connsiteX73" fmla="*/ 322848 w 386913"/>
                <a:gd name="connsiteY73" fmla="*/ 3891325 h 4371852"/>
                <a:gd name="connsiteX74" fmla="*/ 292172 w 386913"/>
                <a:gd name="connsiteY74" fmla="*/ 3886620 h 4371852"/>
                <a:gd name="connsiteX75" fmla="*/ 270727 w 386913"/>
                <a:gd name="connsiteY75" fmla="*/ 3872142 h 4371852"/>
                <a:gd name="connsiteX76" fmla="*/ 258963 w 386913"/>
                <a:gd name="connsiteY76" fmla="*/ 3839747 h 4371852"/>
                <a:gd name="connsiteX77" fmla="*/ 271270 w 386913"/>
                <a:gd name="connsiteY77" fmla="*/ 3805724 h 4371852"/>
                <a:gd name="connsiteX78" fmla="*/ 280499 w 386913"/>
                <a:gd name="connsiteY78" fmla="*/ 3812420 h 4371852"/>
                <a:gd name="connsiteX79" fmla="*/ 273079 w 386913"/>
                <a:gd name="connsiteY79" fmla="*/ 3826084 h 4371852"/>
                <a:gd name="connsiteX80" fmla="*/ 270908 w 386913"/>
                <a:gd name="connsiteY80" fmla="*/ 3839386 h 4371852"/>
                <a:gd name="connsiteX81" fmla="*/ 275975 w 386913"/>
                <a:gd name="connsiteY81" fmla="*/ 3858388 h 4371852"/>
                <a:gd name="connsiteX82" fmla="*/ 291901 w 386913"/>
                <a:gd name="connsiteY82" fmla="*/ 3870332 h 4371852"/>
                <a:gd name="connsiteX83" fmla="*/ 323390 w 386913"/>
                <a:gd name="connsiteY83" fmla="*/ 3875219 h 4371852"/>
                <a:gd name="connsiteX84" fmla="*/ 345288 w 386913"/>
                <a:gd name="connsiteY84" fmla="*/ 3872956 h 4371852"/>
                <a:gd name="connsiteX85" fmla="*/ 361033 w 386913"/>
                <a:gd name="connsiteY85" fmla="*/ 3866532 h 4371852"/>
                <a:gd name="connsiteX86" fmla="*/ 366553 w 386913"/>
                <a:gd name="connsiteY86" fmla="*/ 3861103 h 4371852"/>
                <a:gd name="connsiteX87" fmla="*/ 370715 w 386913"/>
                <a:gd name="connsiteY87" fmla="*/ 3853864 h 4371852"/>
                <a:gd name="connsiteX88" fmla="*/ 373340 w 386913"/>
                <a:gd name="connsiteY88" fmla="*/ 3845358 h 4371852"/>
                <a:gd name="connsiteX89" fmla="*/ 374244 w 386913"/>
                <a:gd name="connsiteY89" fmla="*/ 3836490 h 4371852"/>
                <a:gd name="connsiteX90" fmla="*/ 369358 w 386913"/>
                <a:gd name="connsiteY90" fmla="*/ 3816764 h 4371852"/>
                <a:gd name="connsiteX91" fmla="*/ 331534 w 386913"/>
                <a:gd name="connsiteY91" fmla="*/ 3816764 h 4371852"/>
                <a:gd name="connsiteX92" fmla="*/ 331534 w 386913"/>
                <a:gd name="connsiteY92" fmla="*/ 3841738 h 4371852"/>
                <a:gd name="connsiteX93" fmla="*/ 319228 w 386913"/>
                <a:gd name="connsiteY93" fmla="*/ 3844634 h 4371852"/>
                <a:gd name="connsiteX94" fmla="*/ 319228 w 386913"/>
                <a:gd name="connsiteY94" fmla="*/ 3802829 h 4371852"/>
                <a:gd name="connsiteX95" fmla="*/ 371711 w 386913"/>
                <a:gd name="connsiteY95" fmla="*/ 3683052 h 4371852"/>
                <a:gd name="connsiteX96" fmla="*/ 384560 w 386913"/>
                <a:gd name="connsiteY96" fmla="*/ 3683052 h 4371852"/>
                <a:gd name="connsiteX97" fmla="*/ 384560 w 386913"/>
                <a:gd name="connsiteY97" fmla="*/ 3752727 h 4371852"/>
                <a:gd name="connsiteX98" fmla="*/ 260411 w 386913"/>
                <a:gd name="connsiteY98" fmla="*/ 3752727 h 4371852"/>
                <a:gd name="connsiteX99" fmla="*/ 260411 w 386913"/>
                <a:gd name="connsiteY99" fmla="*/ 3684861 h 4371852"/>
                <a:gd name="connsiteX100" fmla="*/ 272717 w 386913"/>
                <a:gd name="connsiteY100" fmla="*/ 3686852 h 4371852"/>
                <a:gd name="connsiteX101" fmla="*/ 272717 w 386913"/>
                <a:gd name="connsiteY101" fmla="*/ 3737706 h 4371852"/>
                <a:gd name="connsiteX102" fmla="*/ 313437 w 386913"/>
                <a:gd name="connsiteY102" fmla="*/ 3737706 h 4371852"/>
                <a:gd name="connsiteX103" fmla="*/ 313437 w 386913"/>
                <a:gd name="connsiteY103" fmla="*/ 3695177 h 4371852"/>
                <a:gd name="connsiteX104" fmla="*/ 326286 w 386913"/>
                <a:gd name="connsiteY104" fmla="*/ 3695177 h 4371852"/>
                <a:gd name="connsiteX105" fmla="*/ 326286 w 386913"/>
                <a:gd name="connsiteY105" fmla="*/ 3737706 h 4371852"/>
                <a:gd name="connsiteX106" fmla="*/ 371711 w 386913"/>
                <a:gd name="connsiteY106" fmla="*/ 3737706 h 4371852"/>
                <a:gd name="connsiteX107" fmla="*/ 371711 w 386913"/>
                <a:gd name="connsiteY107" fmla="*/ 3683052 h 4371852"/>
                <a:gd name="connsiteX108" fmla="*/ 372073 w 386913"/>
                <a:gd name="connsiteY108" fmla="*/ 3574543 h 4371852"/>
                <a:gd name="connsiteX109" fmla="*/ 384560 w 386913"/>
                <a:gd name="connsiteY109" fmla="*/ 3576534 h 4371852"/>
                <a:gd name="connsiteX110" fmla="*/ 384560 w 386913"/>
                <a:gd name="connsiteY110" fmla="*/ 3638427 h 4371852"/>
                <a:gd name="connsiteX111" fmla="*/ 260411 w 386913"/>
                <a:gd name="connsiteY111" fmla="*/ 3638427 h 4371852"/>
                <a:gd name="connsiteX112" fmla="*/ 260411 w 386913"/>
                <a:gd name="connsiteY112" fmla="*/ 3623587 h 4371852"/>
                <a:gd name="connsiteX113" fmla="*/ 372073 w 386913"/>
                <a:gd name="connsiteY113" fmla="*/ 3623587 h 4371852"/>
                <a:gd name="connsiteX114" fmla="*/ 372073 w 386913"/>
                <a:gd name="connsiteY114" fmla="*/ 3574543 h 4371852"/>
                <a:gd name="connsiteX115" fmla="*/ 260411 w 386913"/>
                <a:gd name="connsiteY115" fmla="*/ 3519174 h 4371852"/>
                <a:gd name="connsiteX116" fmla="*/ 384560 w 386913"/>
                <a:gd name="connsiteY116" fmla="*/ 3519174 h 4371852"/>
                <a:gd name="connsiteX117" fmla="*/ 384560 w 386913"/>
                <a:gd name="connsiteY117" fmla="*/ 3533652 h 4371852"/>
                <a:gd name="connsiteX118" fmla="*/ 260411 w 386913"/>
                <a:gd name="connsiteY118" fmla="*/ 3533652 h 4371852"/>
                <a:gd name="connsiteX119" fmla="*/ 260411 w 386913"/>
                <a:gd name="connsiteY119" fmla="*/ 3519174 h 4371852"/>
                <a:gd name="connsiteX120" fmla="*/ 349451 w 386913"/>
                <a:gd name="connsiteY120" fmla="*/ 3389339 h 4371852"/>
                <a:gd name="connsiteX121" fmla="*/ 366101 w 386913"/>
                <a:gd name="connsiteY121" fmla="*/ 3393773 h 4371852"/>
                <a:gd name="connsiteX122" fmla="*/ 379312 w 386913"/>
                <a:gd name="connsiteY122" fmla="*/ 3406531 h 4371852"/>
                <a:gd name="connsiteX123" fmla="*/ 385103 w 386913"/>
                <a:gd name="connsiteY123" fmla="*/ 3419200 h 4371852"/>
                <a:gd name="connsiteX124" fmla="*/ 386913 w 386913"/>
                <a:gd name="connsiteY124" fmla="*/ 3434402 h 4371852"/>
                <a:gd name="connsiteX125" fmla="*/ 384198 w 386913"/>
                <a:gd name="connsiteY125" fmla="*/ 3455304 h 4371852"/>
                <a:gd name="connsiteX126" fmla="*/ 375692 w 386913"/>
                <a:gd name="connsiteY126" fmla="*/ 3474216 h 4371852"/>
                <a:gd name="connsiteX127" fmla="*/ 364110 w 386913"/>
                <a:gd name="connsiteY127" fmla="*/ 3467701 h 4371852"/>
                <a:gd name="connsiteX128" fmla="*/ 372254 w 386913"/>
                <a:gd name="connsiteY128" fmla="*/ 3451866 h 4371852"/>
                <a:gd name="connsiteX129" fmla="*/ 374787 w 386913"/>
                <a:gd name="connsiteY129" fmla="*/ 3434402 h 4371852"/>
                <a:gd name="connsiteX130" fmla="*/ 373611 w 386913"/>
                <a:gd name="connsiteY130" fmla="*/ 3423000 h 4371852"/>
                <a:gd name="connsiteX131" fmla="*/ 369358 w 386913"/>
                <a:gd name="connsiteY131" fmla="*/ 3414675 h 4371852"/>
                <a:gd name="connsiteX132" fmla="*/ 351623 w 386913"/>
                <a:gd name="connsiteY132" fmla="*/ 3405808 h 4371852"/>
                <a:gd name="connsiteX133" fmla="*/ 328458 w 386913"/>
                <a:gd name="connsiteY133" fmla="*/ 3428067 h 4371852"/>
                <a:gd name="connsiteX134" fmla="*/ 324657 w 386913"/>
                <a:gd name="connsiteY134" fmla="*/ 3440555 h 4371852"/>
                <a:gd name="connsiteX135" fmla="*/ 319771 w 386913"/>
                <a:gd name="connsiteY135" fmla="*/ 3454037 h 4371852"/>
                <a:gd name="connsiteX136" fmla="*/ 313618 w 386913"/>
                <a:gd name="connsiteY136" fmla="*/ 3462634 h 4371852"/>
                <a:gd name="connsiteX137" fmla="*/ 293349 w 386913"/>
                <a:gd name="connsiteY137" fmla="*/ 3470416 h 4371852"/>
                <a:gd name="connsiteX138" fmla="*/ 278871 w 386913"/>
                <a:gd name="connsiteY138" fmla="*/ 3467520 h 4371852"/>
                <a:gd name="connsiteX139" fmla="*/ 267650 w 386913"/>
                <a:gd name="connsiteY139" fmla="*/ 3459376 h 4371852"/>
                <a:gd name="connsiteX140" fmla="*/ 260321 w 386913"/>
                <a:gd name="connsiteY140" fmla="*/ 3446708 h 4371852"/>
                <a:gd name="connsiteX141" fmla="*/ 257697 w 386913"/>
                <a:gd name="connsiteY141" fmla="*/ 3430239 h 4371852"/>
                <a:gd name="connsiteX142" fmla="*/ 269641 w 386913"/>
                <a:gd name="connsiteY142" fmla="*/ 3392777 h 4371852"/>
                <a:gd name="connsiteX143" fmla="*/ 280318 w 386913"/>
                <a:gd name="connsiteY143" fmla="*/ 3399292 h 4371852"/>
                <a:gd name="connsiteX144" fmla="*/ 275432 w 386913"/>
                <a:gd name="connsiteY144" fmla="*/ 3407617 h 4371852"/>
                <a:gd name="connsiteX145" fmla="*/ 272175 w 386913"/>
                <a:gd name="connsiteY145" fmla="*/ 3414947 h 4371852"/>
                <a:gd name="connsiteX146" fmla="*/ 270365 w 386913"/>
                <a:gd name="connsiteY146" fmla="*/ 3422005 h 4371852"/>
                <a:gd name="connsiteX147" fmla="*/ 269822 w 386913"/>
                <a:gd name="connsiteY147" fmla="*/ 3429515 h 4371852"/>
                <a:gd name="connsiteX148" fmla="*/ 275251 w 386913"/>
                <a:gd name="connsiteY148" fmla="*/ 3447794 h 4371852"/>
                <a:gd name="connsiteX149" fmla="*/ 290272 w 386913"/>
                <a:gd name="connsiteY149" fmla="*/ 3454309 h 4371852"/>
                <a:gd name="connsiteX150" fmla="*/ 302397 w 386913"/>
                <a:gd name="connsiteY150" fmla="*/ 3449513 h 4371852"/>
                <a:gd name="connsiteX151" fmla="*/ 310541 w 386913"/>
                <a:gd name="connsiteY151" fmla="*/ 3433678 h 4371852"/>
                <a:gd name="connsiteX152" fmla="*/ 315066 w 386913"/>
                <a:gd name="connsiteY152" fmla="*/ 3419381 h 4371852"/>
                <a:gd name="connsiteX153" fmla="*/ 320404 w 386913"/>
                <a:gd name="connsiteY153" fmla="*/ 3406169 h 4371852"/>
                <a:gd name="connsiteX154" fmla="*/ 327553 w 386913"/>
                <a:gd name="connsiteY154" fmla="*/ 3397483 h 4371852"/>
                <a:gd name="connsiteX155" fmla="*/ 337778 w 386913"/>
                <a:gd name="connsiteY155" fmla="*/ 3391511 h 4371852"/>
                <a:gd name="connsiteX156" fmla="*/ 349451 w 386913"/>
                <a:gd name="connsiteY156" fmla="*/ 3389339 h 4371852"/>
                <a:gd name="connsiteX157" fmla="*/ 376416 w 386913"/>
                <a:gd name="connsiteY157" fmla="*/ 3272505 h 4371852"/>
                <a:gd name="connsiteX158" fmla="*/ 383927 w 386913"/>
                <a:gd name="connsiteY158" fmla="*/ 3288974 h 4371852"/>
                <a:gd name="connsiteX159" fmla="*/ 386551 w 386913"/>
                <a:gd name="connsiteY159" fmla="*/ 3307071 h 4371852"/>
                <a:gd name="connsiteX160" fmla="*/ 382388 w 386913"/>
                <a:gd name="connsiteY160" fmla="*/ 3326617 h 4371852"/>
                <a:gd name="connsiteX161" fmla="*/ 370082 w 386913"/>
                <a:gd name="connsiteY161" fmla="*/ 3343266 h 4371852"/>
                <a:gd name="connsiteX162" fmla="*/ 348908 w 386913"/>
                <a:gd name="connsiteY162" fmla="*/ 3354668 h 4371852"/>
                <a:gd name="connsiteX163" fmla="*/ 322848 w 386913"/>
                <a:gd name="connsiteY163" fmla="*/ 3358106 h 4371852"/>
                <a:gd name="connsiteX164" fmla="*/ 297330 w 386913"/>
                <a:gd name="connsiteY164" fmla="*/ 3354215 h 4371852"/>
                <a:gd name="connsiteX165" fmla="*/ 276970 w 386913"/>
                <a:gd name="connsiteY165" fmla="*/ 3343357 h 4371852"/>
                <a:gd name="connsiteX166" fmla="*/ 263578 w 386913"/>
                <a:gd name="connsiteY166" fmla="*/ 3326798 h 4371852"/>
                <a:gd name="connsiteX167" fmla="*/ 258782 w 386913"/>
                <a:gd name="connsiteY167" fmla="*/ 3305986 h 4371852"/>
                <a:gd name="connsiteX168" fmla="*/ 261407 w 386913"/>
                <a:gd name="connsiteY168" fmla="*/ 3288974 h 4371852"/>
                <a:gd name="connsiteX169" fmla="*/ 268917 w 386913"/>
                <a:gd name="connsiteY169" fmla="*/ 3274677 h 4371852"/>
                <a:gd name="connsiteX170" fmla="*/ 278509 w 386913"/>
                <a:gd name="connsiteY170" fmla="*/ 3282640 h 4371852"/>
                <a:gd name="connsiteX171" fmla="*/ 272536 w 386913"/>
                <a:gd name="connsiteY171" fmla="*/ 3293770 h 4371852"/>
                <a:gd name="connsiteX172" fmla="*/ 270727 w 386913"/>
                <a:gd name="connsiteY172" fmla="*/ 3306166 h 4371852"/>
                <a:gd name="connsiteX173" fmla="*/ 276156 w 386913"/>
                <a:gd name="connsiteY173" fmla="*/ 3324626 h 4371852"/>
                <a:gd name="connsiteX174" fmla="*/ 292082 w 386913"/>
                <a:gd name="connsiteY174" fmla="*/ 3336751 h 4371852"/>
                <a:gd name="connsiteX175" fmla="*/ 306198 w 386913"/>
                <a:gd name="connsiteY175" fmla="*/ 3340733 h 4371852"/>
                <a:gd name="connsiteX176" fmla="*/ 325019 w 386913"/>
                <a:gd name="connsiteY176" fmla="*/ 3341999 h 4371852"/>
                <a:gd name="connsiteX177" fmla="*/ 339950 w 386913"/>
                <a:gd name="connsiteY177" fmla="*/ 3341095 h 4371852"/>
                <a:gd name="connsiteX178" fmla="*/ 351261 w 386913"/>
                <a:gd name="connsiteY178" fmla="*/ 3338018 h 4371852"/>
                <a:gd name="connsiteX179" fmla="*/ 368725 w 386913"/>
                <a:gd name="connsiteY179" fmla="*/ 3324354 h 4371852"/>
                <a:gd name="connsiteX180" fmla="*/ 374425 w 386913"/>
                <a:gd name="connsiteY180" fmla="*/ 3304719 h 4371852"/>
                <a:gd name="connsiteX181" fmla="*/ 372525 w 386913"/>
                <a:gd name="connsiteY181" fmla="*/ 3292141 h 4371852"/>
                <a:gd name="connsiteX182" fmla="*/ 366463 w 386913"/>
                <a:gd name="connsiteY182" fmla="*/ 3280468 h 4371852"/>
                <a:gd name="connsiteX183" fmla="*/ 376416 w 386913"/>
                <a:gd name="connsiteY183" fmla="*/ 3272505 h 4371852"/>
                <a:gd name="connsiteX184" fmla="*/ 260411 w 386913"/>
                <a:gd name="connsiteY184" fmla="*/ 3147232 h 4371852"/>
                <a:gd name="connsiteX185" fmla="*/ 384560 w 386913"/>
                <a:gd name="connsiteY185" fmla="*/ 3147232 h 4371852"/>
                <a:gd name="connsiteX186" fmla="*/ 384560 w 386913"/>
                <a:gd name="connsiteY186" fmla="*/ 3162072 h 4371852"/>
                <a:gd name="connsiteX187" fmla="*/ 324476 w 386913"/>
                <a:gd name="connsiteY187" fmla="*/ 3162072 h 4371852"/>
                <a:gd name="connsiteX188" fmla="*/ 324476 w 386913"/>
                <a:gd name="connsiteY188" fmla="*/ 3214374 h 4371852"/>
                <a:gd name="connsiteX189" fmla="*/ 384560 w 386913"/>
                <a:gd name="connsiteY189" fmla="*/ 3214374 h 4371852"/>
                <a:gd name="connsiteX190" fmla="*/ 384560 w 386913"/>
                <a:gd name="connsiteY190" fmla="*/ 3228852 h 4371852"/>
                <a:gd name="connsiteX191" fmla="*/ 260411 w 386913"/>
                <a:gd name="connsiteY191" fmla="*/ 3228852 h 4371852"/>
                <a:gd name="connsiteX192" fmla="*/ 260411 w 386913"/>
                <a:gd name="connsiteY192" fmla="*/ 3214374 h 4371852"/>
                <a:gd name="connsiteX193" fmla="*/ 312351 w 386913"/>
                <a:gd name="connsiteY193" fmla="*/ 3214374 h 4371852"/>
                <a:gd name="connsiteX194" fmla="*/ 312351 w 386913"/>
                <a:gd name="connsiteY194" fmla="*/ 3162072 h 4371852"/>
                <a:gd name="connsiteX195" fmla="*/ 260411 w 386913"/>
                <a:gd name="connsiteY195" fmla="*/ 3162072 h 4371852"/>
                <a:gd name="connsiteX196" fmla="*/ 260411 w 386913"/>
                <a:gd name="connsiteY196" fmla="*/ 3147232 h 4371852"/>
                <a:gd name="connsiteX197" fmla="*/ 371711 w 386913"/>
                <a:gd name="connsiteY197" fmla="*/ 3025827 h 4371852"/>
                <a:gd name="connsiteX198" fmla="*/ 384560 w 386913"/>
                <a:gd name="connsiteY198" fmla="*/ 3025827 h 4371852"/>
                <a:gd name="connsiteX199" fmla="*/ 384560 w 386913"/>
                <a:gd name="connsiteY199" fmla="*/ 3095502 h 4371852"/>
                <a:gd name="connsiteX200" fmla="*/ 260411 w 386913"/>
                <a:gd name="connsiteY200" fmla="*/ 3095502 h 4371852"/>
                <a:gd name="connsiteX201" fmla="*/ 260411 w 386913"/>
                <a:gd name="connsiteY201" fmla="*/ 3027636 h 4371852"/>
                <a:gd name="connsiteX202" fmla="*/ 272717 w 386913"/>
                <a:gd name="connsiteY202" fmla="*/ 3029627 h 4371852"/>
                <a:gd name="connsiteX203" fmla="*/ 272717 w 386913"/>
                <a:gd name="connsiteY203" fmla="*/ 3080481 h 4371852"/>
                <a:gd name="connsiteX204" fmla="*/ 313437 w 386913"/>
                <a:gd name="connsiteY204" fmla="*/ 3080481 h 4371852"/>
                <a:gd name="connsiteX205" fmla="*/ 313437 w 386913"/>
                <a:gd name="connsiteY205" fmla="*/ 3037952 h 4371852"/>
                <a:gd name="connsiteX206" fmla="*/ 326286 w 386913"/>
                <a:gd name="connsiteY206" fmla="*/ 3037952 h 4371852"/>
                <a:gd name="connsiteX207" fmla="*/ 326286 w 386913"/>
                <a:gd name="connsiteY207" fmla="*/ 3080481 h 4371852"/>
                <a:gd name="connsiteX208" fmla="*/ 371711 w 386913"/>
                <a:gd name="connsiteY208" fmla="*/ 3080481 h 4371852"/>
                <a:gd name="connsiteX209" fmla="*/ 371711 w 386913"/>
                <a:gd name="connsiteY209" fmla="*/ 3025827 h 4371852"/>
                <a:gd name="connsiteX210" fmla="*/ 260411 w 386913"/>
                <a:gd name="connsiteY210" fmla="*/ 2918556 h 4371852"/>
                <a:gd name="connsiteX211" fmla="*/ 384560 w 386913"/>
                <a:gd name="connsiteY211" fmla="*/ 2918556 h 4371852"/>
                <a:gd name="connsiteX212" fmla="*/ 384560 w 386913"/>
                <a:gd name="connsiteY212" fmla="*/ 2933577 h 4371852"/>
                <a:gd name="connsiteX213" fmla="*/ 260411 w 386913"/>
                <a:gd name="connsiteY213" fmla="*/ 2933577 h 4371852"/>
                <a:gd name="connsiteX214" fmla="*/ 260411 w 386913"/>
                <a:gd name="connsiteY214" fmla="*/ 2918556 h 4371852"/>
                <a:gd name="connsiteX215" fmla="*/ 260411 w 386913"/>
                <a:gd name="connsiteY215" fmla="*/ 2851052 h 4371852"/>
                <a:gd name="connsiteX216" fmla="*/ 318685 w 386913"/>
                <a:gd name="connsiteY216" fmla="*/ 2901002 h 4371852"/>
                <a:gd name="connsiteX217" fmla="*/ 384560 w 386913"/>
                <a:gd name="connsiteY217" fmla="*/ 2851414 h 4371852"/>
                <a:gd name="connsiteX218" fmla="*/ 384560 w 386913"/>
                <a:gd name="connsiteY218" fmla="*/ 2870417 h 4371852"/>
                <a:gd name="connsiteX219" fmla="*/ 318866 w 386913"/>
                <a:gd name="connsiteY219" fmla="*/ 2917832 h 4371852"/>
                <a:gd name="connsiteX220" fmla="*/ 260411 w 386913"/>
                <a:gd name="connsiteY220" fmla="*/ 2870055 h 4371852"/>
                <a:gd name="connsiteX221" fmla="*/ 260411 w 386913"/>
                <a:gd name="connsiteY221" fmla="*/ 2851052 h 4371852"/>
                <a:gd name="connsiteX222" fmla="*/ 260411 w 386913"/>
                <a:gd name="connsiteY222" fmla="*/ 2795274 h 4371852"/>
                <a:gd name="connsiteX223" fmla="*/ 384560 w 386913"/>
                <a:gd name="connsiteY223" fmla="*/ 2795274 h 4371852"/>
                <a:gd name="connsiteX224" fmla="*/ 384560 w 386913"/>
                <a:gd name="connsiteY224" fmla="*/ 2809752 h 4371852"/>
                <a:gd name="connsiteX225" fmla="*/ 260411 w 386913"/>
                <a:gd name="connsiteY225" fmla="*/ 2809752 h 4371852"/>
                <a:gd name="connsiteX226" fmla="*/ 260411 w 386913"/>
                <a:gd name="connsiteY226" fmla="*/ 2795274 h 4371852"/>
                <a:gd name="connsiteX227" fmla="*/ 294253 w 386913"/>
                <a:gd name="connsiteY227" fmla="*/ 2686070 h 4371852"/>
                <a:gd name="connsiteX228" fmla="*/ 282852 w 386913"/>
                <a:gd name="connsiteY228" fmla="*/ 2689508 h 4371852"/>
                <a:gd name="connsiteX229" fmla="*/ 275432 w 386913"/>
                <a:gd name="connsiteY229" fmla="*/ 2698195 h 4371852"/>
                <a:gd name="connsiteX230" fmla="*/ 273532 w 386913"/>
                <a:gd name="connsiteY230" fmla="*/ 2704982 h 4371852"/>
                <a:gd name="connsiteX231" fmla="*/ 272898 w 386913"/>
                <a:gd name="connsiteY231" fmla="*/ 2713759 h 4371852"/>
                <a:gd name="connsiteX232" fmla="*/ 272898 w 386913"/>
                <a:gd name="connsiteY232" fmla="*/ 2728056 h 4371852"/>
                <a:gd name="connsiteX233" fmla="*/ 319228 w 386913"/>
                <a:gd name="connsiteY233" fmla="*/ 2728056 h 4371852"/>
                <a:gd name="connsiteX234" fmla="*/ 319228 w 386913"/>
                <a:gd name="connsiteY234" fmla="*/ 2714845 h 4371852"/>
                <a:gd name="connsiteX235" fmla="*/ 317690 w 386913"/>
                <a:gd name="connsiteY235" fmla="*/ 2701272 h 4371852"/>
                <a:gd name="connsiteX236" fmla="*/ 312894 w 386913"/>
                <a:gd name="connsiteY236" fmla="*/ 2692404 h 4371852"/>
                <a:gd name="connsiteX237" fmla="*/ 305202 w 386913"/>
                <a:gd name="connsiteY237" fmla="*/ 2687699 h 4371852"/>
                <a:gd name="connsiteX238" fmla="*/ 294253 w 386913"/>
                <a:gd name="connsiteY238" fmla="*/ 2686070 h 4371852"/>
                <a:gd name="connsiteX239" fmla="*/ 384560 w 386913"/>
                <a:gd name="connsiteY239" fmla="*/ 2664172 h 4371852"/>
                <a:gd name="connsiteX240" fmla="*/ 384560 w 386913"/>
                <a:gd name="connsiteY240" fmla="*/ 2682812 h 4371852"/>
                <a:gd name="connsiteX241" fmla="*/ 376507 w 386913"/>
                <a:gd name="connsiteY241" fmla="*/ 2686975 h 4371852"/>
                <a:gd name="connsiteX242" fmla="*/ 365286 w 386913"/>
                <a:gd name="connsiteY242" fmla="*/ 2693761 h 4371852"/>
                <a:gd name="connsiteX243" fmla="*/ 351713 w 386913"/>
                <a:gd name="connsiteY243" fmla="*/ 2703082 h 4371852"/>
                <a:gd name="connsiteX244" fmla="*/ 336421 w 386913"/>
                <a:gd name="connsiteY244" fmla="*/ 2714483 h 4371852"/>
                <a:gd name="connsiteX245" fmla="*/ 330267 w 386913"/>
                <a:gd name="connsiteY245" fmla="*/ 2720907 h 4371852"/>
                <a:gd name="connsiteX246" fmla="*/ 328458 w 386913"/>
                <a:gd name="connsiteY246" fmla="*/ 2728237 h 4371852"/>
                <a:gd name="connsiteX247" fmla="*/ 384560 w 386913"/>
                <a:gd name="connsiteY247" fmla="*/ 2728237 h 4371852"/>
                <a:gd name="connsiteX248" fmla="*/ 384560 w 386913"/>
                <a:gd name="connsiteY248" fmla="*/ 2743077 h 4371852"/>
                <a:gd name="connsiteX249" fmla="*/ 260411 w 386913"/>
                <a:gd name="connsiteY249" fmla="*/ 2743077 h 4371852"/>
                <a:gd name="connsiteX250" fmla="*/ 260411 w 386913"/>
                <a:gd name="connsiteY250" fmla="*/ 2714121 h 4371852"/>
                <a:gd name="connsiteX251" fmla="*/ 260954 w 386913"/>
                <a:gd name="connsiteY251" fmla="*/ 2702901 h 4371852"/>
                <a:gd name="connsiteX252" fmla="*/ 262583 w 386913"/>
                <a:gd name="connsiteY252" fmla="*/ 2694304 h 4371852"/>
                <a:gd name="connsiteX253" fmla="*/ 265117 w 386913"/>
                <a:gd name="connsiteY253" fmla="*/ 2687789 h 4371852"/>
                <a:gd name="connsiteX254" fmla="*/ 268374 w 386913"/>
                <a:gd name="connsiteY254" fmla="*/ 2682812 h 4371852"/>
                <a:gd name="connsiteX255" fmla="*/ 272446 w 386913"/>
                <a:gd name="connsiteY255" fmla="*/ 2678469 h 4371852"/>
                <a:gd name="connsiteX256" fmla="*/ 278147 w 386913"/>
                <a:gd name="connsiteY256" fmla="*/ 2674578 h 4371852"/>
                <a:gd name="connsiteX257" fmla="*/ 285476 w 386913"/>
                <a:gd name="connsiteY257" fmla="*/ 2671682 h 4371852"/>
                <a:gd name="connsiteX258" fmla="*/ 294434 w 386913"/>
                <a:gd name="connsiteY258" fmla="*/ 2670506 h 4371852"/>
                <a:gd name="connsiteX259" fmla="*/ 308370 w 386913"/>
                <a:gd name="connsiteY259" fmla="*/ 2672859 h 4371852"/>
                <a:gd name="connsiteX260" fmla="*/ 319138 w 386913"/>
                <a:gd name="connsiteY260" fmla="*/ 2679555 h 4371852"/>
                <a:gd name="connsiteX261" fmla="*/ 326015 w 386913"/>
                <a:gd name="connsiteY261" fmla="*/ 2689961 h 4371852"/>
                <a:gd name="connsiteX262" fmla="*/ 328458 w 386913"/>
                <a:gd name="connsiteY262" fmla="*/ 2703443 h 4371852"/>
                <a:gd name="connsiteX263" fmla="*/ 328458 w 386913"/>
                <a:gd name="connsiteY263" fmla="*/ 2705253 h 4371852"/>
                <a:gd name="connsiteX264" fmla="*/ 334973 w 386913"/>
                <a:gd name="connsiteY264" fmla="*/ 2698738 h 4371852"/>
                <a:gd name="connsiteX265" fmla="*/ 342393 w 386913"/>
                <a:gd name="connsiteY265" fmla="*/ 2692766 h 4371852"/>
                <a:gd name="connsiteX266" fmla="*/ 350627 w 386913"/>
                <a:gd name="connsiteY266" fmla="*/ 2686975 h 4371852"/>
                <a:gd name="connsiteX267" fmla="*/ 363205 w 386913"/>
                <a:gd name="connsiteY267" fmla="*/ 2678469 h 4371852"/>
                <a:gd name="connsiteX268" fmla="*/ 375873 w 386913"/>
                <a:gd name="connsiteY268" fmla="*/ 2669963 h 4371852"/>
                <a:gd name="connsiteX269" fmla="*/ 384560 w 386913"/>
                <a:gd name="connsiteY269" fmla="*/ 2664172 h 4371852"/>
                <a:gd name="connsiteX270" fmla="*/ 376416 w 386913"/>
                <a:gd name="connsiteY270" fmla="*/ 2548605 h 4371852"/>
                <a:gd name="connsiteX271" fmla="*/ 383927 w 386913"/>
                <a:gd name="connsiteY271" fmla="*/ 2565074 h 4371852"/>
                <a:gd name="connsiteX272" fmla="*/ 386551 w 386913"/>
                <a:gd name="connsiteY272" fmla="*/ 2583171 h 4371852"/>
                <a:gd name="connsiteX273" fmla="*/ 382388 w 386913"/>
                <a:gd name="connsiteY273" fmla="*/ 2602717 h 4371852"/>
                <a:gd name="connsiteX274" fmla="*/ 370082 w 386913"/>
                <a:gd name="connsiteY274" fmla="*/ 2619366 h 4371852"/>
                <a:gd name="connsiteX275" fmla="*/ 348908 w 386913"/>
                <a:gd name="connsiteY275" fmla="*/ 2630768 h 4371852"/>
                <a:gd name="connsiteX276" fmla="*/ 322848 w 386913"/>
                <a:gd name="connsiteY276" fmla="*/ 2634206 h 4371852"/>
                <a:gd name="connsiteX277" fmla="*/ 297330 w 386913"/>
                <a:gd name="connsiteY277" fmla="*/ 2630315 h 4371852"/>
                <a:gd name="connsiteX278" fmla="*/ 276970 w 386913"/>
                <a:gd name="connsiteY278" fmla="*/ 2619457 h 4371852"/>
                <a:gd name="connsiteX279" fmla="*/ 263578 w 386913"/>
                <a:gd name="connsiteY279" fmla="*/ 2602898 h 4371852"/>
                <a:gd name="connsiteX280" fmla="*/ 258782 w 386913"/>
                <a:gd name="connsiteY280" fmla="*/ 2582085 h 4371852"/>
                <a:gd name="connsiteX281" fmla="*/ 261407 w 386913"/>
                <a:gd name="connsiteY281" fmla="*/ 2565074 h 4371852"/>
                <a:gd name="connsiteX282" fmla="*/ 268917 w 386913"/>
                <a:gd name="connsiteY282" fmla="*/ 2550777 h 4371852"/>
                <a:gd name="connsiteX283" fmla="*/ 278509 w 386913"/>
                <a:gd name="connsiteY283" fmla="*/ 2558740 h 4371852"/>
                <a:gd name="connsiteX284" fmla="*/ 272536 w 386913"/>
                <a:gd name="connsiteY284" fmla="*/ 2569870 h 4371852"/>
                <a:gd name="connsiteX285" fmla="*/ 270727 w 386913"/>
                <a:gd name="connsiteY285" fmla="*/ 2582266 h 4371852"/>
                <a:gd name="connsiteX286" fmla="*/ 276156 w 386913"/>
                <a:gd name="connsiteY286" fmla="*/ 2600726 h 4371852"/>
                <a:gd name="connsiteX287" fmla="*/ 292082 w 386913"/>
                <a:gd name="connsiteY287" fmla="*/ 2612851 h 4371852"/>
                <a:gd name="connsiteX288" fmla="*/ 306198 w 386913"/>
                <a:gd name="connsiteY288" fmla="*/ 2616833 h 4371852"/>
                <a:gd name="connsiteX289" fmla="*/ 325019 w 386913"/>
                <a:gd name="connsiteY289" fmla="*/ 2618099 h 4371852"/>
                <a:gd name="connsiteX290" fmla="*/ 339950 w 386913"/>
                <a:gd name="connsiteY290" fmla="*/ 2617195 h 4371852"/>
                <a:gd name="connsiteX291" fmla="*/ 351261 w 386913"/>
                <a:gd name="connsiteY291" fmla="*/ 2614118 h 4371852"/>
                <a:gd name="connsiteX292" fmla="*/ 368725 w 386913"/>
                <a:gd name="connsiteY292" fmla="*/ 2600454 h 4371852"/>
                <a:gd name="connsiteX293" fmla="*/ 374425 w 386913"/>
                <a:gd name="connsiteY293" fmla="*/ 2580819 h 4371852"/>
                <a:gd name="connsiteX294" fmla="*/ 372525 w 386913"/>
                <a:gd name="connsiteY294" fmla="*/ 2568241 h 4371852"/>
                <a:gd name="connsiteX295" fmla="*/ 366463 w 386913"/>
                <a:gd name="connsiteY295" fmla="*/ 2556568 h 4371852"/>
                <a:gd name="connsiteX296" fmla="*/ 376416 w 386913"/>
                <a:gd name="connsiteY296" fmla="*/ 2548605 h 4371852"/>
                <a:gd name="connsiteX297" fmla="*/ 260411 w 386913"/>
                <a:gd name="connsiteY297" fmla="*/ 2423332 h 4371852"/>
                <a:gd name="connsiteX298" fmla="*/ 384560 w 386913"/>
                <a:gd name="connsiteY298" fmla="*/ 2423332 h 4371852"/>
                <a:gd name="connsiteX299" fmla="*/ 384560 w 386913"/>
                <a:gd name="connsiteY299" fmla="*/ 2438172 h 4371852"/>
                <a:gd name="connsiteX300" fmla="*/ 324476 w 386913"/>
                <a:gd name="connsiteY300" fmla="*/ 2438172 h 4371852"/>
                <a:gd name="connsiteX301" fmla="*/ 324476 w 386913"/>
                <a:gd name="connsiteY301" fmla="*/ 2490474 h 4371852"/>
                <a:gd name="connsiteX302" fmla="*/ 384560 w 386913"/>
                <a:gd name="connsiteY302" fmla="*/ 2490474 h 4371852"/>
                <a:gd name="connsiteX303" fmla="*/ 384560 w 386913"/>
                <a:gd name="connsiteY303" fmla="*/ 2504952 h 4371852"/>
                <a:gd name="connsiteX304" fmla="*/ 260411 w 386913"/>
                <a:gd name="connsiteY304" fmla="*/ 2504952 h 4371852"/>
                <a:gd name="connsiteX305" fmla="*/ 260411 w 386913"/>
                <a:gd name="connsiteY305" fmla="*/ 2490474 h 4371852"/>
                <a:gd name="connsiteX306" fmla="*/ 312351 w 386913"/>
                <a:gd name="connsiteY306" fmla="*/ 2490474 h 4371852"/>
                <a:gd name="connsiteX307" fmla="*/ 312351 w 386913"/>
                <a:gd name="connsiteY307" fmla="*/ 2438172 h 4371852"/>
                <a:gd name="connsiteX308" fmla="*/ 260411 w 386913"/>
                <a:gd name="connsiteY308" fmla="*/ 2438172 h 4371852"/>
                <a:gd name="connsiteX309" fmla="*/ 260411 w 386913"/>
                <a:gd name="connsiteY309" fmla="*/ 2423332 h 4371852"/>
                <a:gd name="connsiteX310" fmla="*/ 371711 w 386913"/>
                <a:gd name="connsiteY310" fmla="*/ 2301926 h 4371852"/>
                <a:gd name="connsiteX311" fmla="*/ 384560 w 386913"/>
                <a:gd name="connsiteY311" fmla="*/ 2301926 h 4371852"/>
                <a:gd name="connsiteX312" fmla="*/ 384560 w 386913"/>
                <a:gd name="connsiteY312" fmla="*/ 2371602 h 4371852"/>
                <a:gd name="connsiteX313" fmla="*/ 260411 w 386913"/>
                <a:gd name="connsiteY313" fmla="*/ 2371602 h 4371852"/>
                <a:gd name="connsiteX314" fmla="*/ 260411 w 386913"/>
                <a:gd name="connsiteY314" fmla="*/ 2303736 h 4371852"/>
                <a:gd name="connsiteX315" fmla="*/ 272717 w 386913"/>
                <a:gd name="connsiteY315" fmla="*/ 2305727 h 4371852"/>
                <a:gd name="connsiteX316" fmla="*/ 272717 w 386913"/>
                <a:gd name="connsiteY316" fmla="*/ 2356581 h 4371852"/>
                <a:gd name="connsiteX317" fmla="*/ 313437 w 386913"/>
                <a:gd name="connsiteY317" fmla="*/ 2356581 h 4371852"/>
                <a:gd name="connsiteX318" fmla="*/ 313437 w 386913"/>
                <a:gd name="connsiteY318" fmla="*/ 2314052 h 4371852"/>
                <a:gd name="connsiteX319" fmla="*/ 326286 w 386913"/>
                <a:gd name="connsiteY319" fmla="*/ 2314052 h 4371852"/>
                <a:gd name="connsiteX320" fmla="*/ 326286 w 386913"/>
                <a:gd name="connsiteY320" fmla="*/ 2356581 h 4371852"/>
                <a:gd name="connsiteX321" fmla="*/ 371711 w 386913"/>
                <a:gd name="connsiteY321" fmla="*/ 2356581 h 4371852"/>
                <a:gd name="connsiteX322" fmla="*/ 371711 w 386913"/>
                <a:gd name="connsiteY322" fmla="*/ 2301926 h 4371852"/>
                <a:gd name="connsiteX323" fmla="*/ 260411 w 386913"/>
                <a:gd name="connsiteY323" fmla="*/ 2195199 h 4371852"/>
                <a:gd name="connsiteX324" fmla="*/ 384560 w 386913"/>
                <a:gd name="connsiteY324" fmla="*/ 2195199 h 4371852"/>
                <a:gd name="connsiteX325" fmla="*/ 384560 w 386913"/>
                <a:gd name="connsiteY325" fmla="*/ 2209677 h 4371852"/>
                <a:gd name="connsiteX326" fmla="*/ 260411 w 386913"/>
                <a:gd name="connsiteY326" fmla="*/ 2209677 h 4371852"/>
                <a:gd name="connsiteX327" fmla="*/ 260411 w 386913"/>
                <a:gd name="connsiteY327" fmla="*/ 2195199 h 4371852"/>
                <a:gd name="connsiteX328" fmla="*/ 260411 w 386913"/>
                <a:gd name="connsiteY328" fmla="*/ 2060477 h 4371852"/>
                <a:gd name="connsiteX329" fmla="*/ 384560 w 386913"/>
                <a:gd name="connsiteY329" fmla="*/ 2060477 h 4371852"/>
                <a:gd name="connsiteX330" fmla="*/ 384560 w 386913"/>
                <a:gd name="connsiteY330" fmla="*/ 2076041 h 4371852"/>
                <a:gd name="connsiteX331" fmla="*/ 308551 w 386913"/>
                <a:gd name="connsiteY331" fmla="*/ 2115856 h 4371852"/>
                <a:gd name="connsiteX332" fmla="*/ 298778 w 386913"/>
                <a:gd name="connsiteY332" fmla="*/ 2120833 h 4371852"/>
                <a:gd name="connsiteX333" fmla="*/ 290182 w 386913"/>
                <a:gd name="connsiteY333" fmla="*/ 2124995 h 4371852"/>
                <a:gd name="connsiteX334" fmla="*/ 283395 w 386913"/>
                <a:gd name="connsiteY334" fmla="*/ 2128162 h 4371852"/>
                <a:gd name="connsiteX335" fmla="*/ 278871 w 386913"/>
                <a:gd name="connsiteY335" fmla="*/ 2129972 h 4371852"/>
                <a:gd name="connsiteX336" fmla="*/ 283576 w 386913"/>
                <a:gd name="connsiteY336" fmla="*/ 2129610 h 4371852"/>
                <a:gd name="connsiteX337" fmla="*/ 291629 w 386913"/>
                <a:gd name="connsiteY337" fmla="*/ 2129157 h 4371852"/>
                <a:gd name="connsiteX338" fmla="*/ 301673 w 386913"/>
                <a:gd name="connsiteY338" fmla="*/ 2128615 h 4371852"/>
                <a:gd name="connsiteX339" fmla="*/ 312532 w 386913"/>
                <a:gd name="connsiteY339" fmla="*/ 2128343 h 4371852"/>
                <a:gd name="connsiteX340" fmla="*/ 384560 w 386913"/>
                <a:gd name="connsiteY340" fmla="*/ 2127619 h 4371852"/>
                <a:gd name="connsiteX341" fmla="*/ 384560 w 386913"/>
                <a:gd name="connsiteY341" fmla="*/ 2143002 h 4371852"/>
                <a:gd name="connsiteX342" fmla="*/ 260411 w 386913"/>
                <a:gd name="connsiteY342" fmla="*/ 2143002 h 4371852"/>
                <a:gd name="connsiteX343" fmla="*/ 260411 w 386913"/>
                <a:gd name="connsiteY343" fmla="*/ 2125809 h 4371852"/>
                <a:gd name="connsiteX344" fmla="*/ 339678 w 386913"/>
                <a:gd name="connsiteY344" fmla="*/ 2084547 h 4371852"/>
                <a:gd name="connsiteX345" fmla="*/ 348546 w 386913"/>
                <a:gd name="connsiteY345" fmla="*/ 2080204 h 4371852"/>
                <a:gd name="connsiteX346" fmla="*/ 356690 w 386913"/>
                <a:gd name="connsiteY346" fmla="*/ 2076675 h 4371852"/>
                <a:gd name="connsiteX347" fmla="*/ 362753 w 386913"/>
                <a:gd name="connsiteY347" fmla="*/ 2074141 h 4371852"/>
                <a:gd name="connsiteX348" fmla="*/ 365739 w 386913"/>
                <a:gd name="connsiteY348" fmla="*/ 2072965 h 4371852"/>
                <a:gd name="connsiteX349" fmla="*/ 362119 w 386913"/>
                <a:gd name="connsiteY349" fmla="*/ 2073236 h 4371852"/>
                <a:gd name="connsiteX350" fmla="*/ 353342 w 386913"/>
                <a:gd name="connsiteY350" fmla="*/ 2073779 h 4371852"/>
                <a:gd name="connsiteX351" fmla="*/ 341307 w 386913"/>
                <a:gd name="connsiteY351" fmla="*/ 2074322 h 4371852"/>
                <a:gd name="connsiteX352" fmla="*/ 327915 w 386913"/>
                <a:gd name="connsiteY352" fmla="*/ 2074593 h 4371852"/>
                <a:gd name="connsiteX353" fmla="*/ 260411 w 386913"/>
                <a:gd name="connsiteY353" fmla="*/ 2075136 h 4371852"/>
                <a:gd name="connsiteX354" fmla="*/ 260411 w 386913"/>
                <a:gd name="connsiteY354" fmla="*/ 2060477 h 4371852"/>
                <a:gd name="connsiteX355" fmla="*/ 384560 w 386913"/>
                <a:gd name="connsiteY355" fmla="*/ 1836497 h 4371852"/>
                <a:gd name="connsiteX356" fmla="*/ 384560 w 386913"/>
                <a:gd name="connsiteY356" fmla="*/ 1851337 h 4371852"/>
                <a:gd name="connsiteX357" fmla="*/ 293530 w 386913"/>
                <a:gd name="connsiteY357" fmla="*/ 1858576 h 4371852"/>
                <a:gd name="connsiteX358" fmla="*/ 287105 w 386913"/>
                <a:gd name="connsiteY358" fmla="*/ 1858938 h 4371852"/>
                <a:gd name="connsiteX359" fmla="*/ 280409 w 386913"/>
                <a:gd name="connsiteY359" fmla="*/ 1859209 h 4371852"/>
                <a:gd name="connsiteX360" fmla="*/ 275070 w 386913"/>
                <a:gd name="connsiteY360" fmla="*/ 1859390 h 4371852"/>
                <a:gd name="connsiteX361" fmla="*/ 272536 w 386913"/>
                <a:gd name="connsiteY361" fmla="*/ 1859481 h 4371852"/>
                <a:gd name="connsiteX362" fmla="*/ 274889 w 386913"/>
                <a:gd name="connsiteY362" fmla="*/ 1860114 h 4371852"/>
                <a:gd name="connsiteX363" fmla="*/ 279775 w 386913"/>
                <a:gd name="connsiteY363" fmla="*/ 1861290 h 4371852"/>
                <a:gd name="connsiteX364" fmla="*/ 285838 w 386913"/>
                <a:gd name="connsiteY364" fmla="*/ 1862829 h 4371852"/>
                <a:gd name="connsiteX365" fmla="*/ 291901 w 386913"/>
                <a:gd name="connsiteY365" fmla="*/ 1864367 h 4371852"/>
                <a:gd name="connsiteX366" fmla="*/ 384560 w 386913"/>
                <a:gd name="connsiteY366" fmla="*/ 1890971 h 4371852"/>
                <a:gd name="connsiteX367" fmla="*/ 384560 w 386913"/>
                <a:gd name="connsiteY367" fmla="*/ 1903639 h 4371852"/>
                <a:gd name="connsiteX368" fmla="*/ 296425 w 386913"/>
                <a:gd name="connsiteY368" fmla="*/ 1928251 h 4371852"/>
                <a:gd name="connsiteX369" fmla="*/ 280861 w 386913"/>
                <a:gd name="connsiteY369" fmla="*/ 1932414 h 4371852"/>
                <a:gd name="connsiteX370" fmla="*/ 273079 w 386913"/>
                <a:gd name="connsiteY370" fmla="*/ 1934405 h 4371852"/>
                <a:gd name="connsiteX371" fmla="*/ 276156 w 386913"/>
                <a:gd name="connsiteY371" fmla="*/ 1934585 h 4371852"/>
                <a:gd name="connsiteX372" fmla="*/ 282490 w 386913"/>
                <a:gd name="connsiteY372" fmla="*/ 1934947 h 4371852"/>
                <a:gd name="connsiteX373" fmla="*/ 289820 w 386913"/>
                <a:gd name="connsiteY373" fmla="*/ 1935400 h 4371852"/>
                <a:gd name="connsiteX374" fmla="*/ 296244 w 386913"/>
                <a:gd name="connsiteY374" fmla="*/ 1935852 h 4371852"/>
                <a:gd name="connsiteX375" fmla="*/ 384560 w 386913"/>
                <a:gd name="connsiteY375" fmla="*/ 1942729 h 4371852"/>
                <a:gd name="connsiteX376" fmla="*/ 384560 w 386913"/>
                <a:gd name="connsiteY376" fmla="*/ 1957026 h 4371852"/>
                <a:gd name="connsiteX377" fmla="*/ 260411 w 386913"/>
                <a:gd name="connsiteY377" fmla="*/ 1946168 h 4371852"/>
                <a:gd name="connsiteX378" fmla="*/ 260411 w 386913"/>
                <a:gd name="connsiteY378" fmla="*/ 1924451 h 4371852"/>
                <a:gd name="connsiteX379" fmla="*/ 341488 w 386913"/>
                <a:gd name="connsiteY379" fmla="*/ 1901829 h 4371852"/>
                <a:gd name="connsiteX380" fmla="*/ 356147 w 386913"/>
                <a:gd name="connsiteY380" fmla="*/ 1898300 h 4371852"/>
                <a:gd name="connsiteX381" fmla="*/ 363024 w 386913"/>
                <a:gd name="connsiteY381" fmla="*/ 1896943 h 4371852"/>
                <a:gd name="connsiteX382" fmla="*/ 356328 w 386913"/>
                <a:gd name="connsiteY382" fmla="*/ 1895585 h 4371852"/>
                <a:gd name="connsiteX383" fmla="*/ 342936 w 386913"/>
                <a:gd name="connsiteY383" fmla="*/ 1892418 h 4371852"/>
                <a:gd name="connsiteX384" fmla="*/ 260411 w 386913"/>
                <a:gd name="connsiteY384" fmla="*/ 1869073 h 4371852"/>
                <a:gd name="connsiteX385" fmla="*/ 260411 w 386913"/>
                <a:gd name="connsiteY385" fmla="*/ 1847174 h 4371852"/>
                <a:gd name="connsiteX386" fmla="*/ 384560 w 386913"/>
                <a:gd name="connsiteY386" fmla="*/ 1836497 h 4371852"/>
                <a:gd name="connsiteX387" fmla="*/ 260411 w 386913"/>
                <a:gd name="connsiteY387" fmla="*/ 1776099 h 4371852"/>
                <a:gd name="connsiteX388" fmla="*/ 384560 w 386913"/>
                <a:gd name="connsiteY388" fmla="*/ 1776099 h 4371852"/>
                <a:gd name="connsiteX389" fmla="*/ 384560 w 386913"/>
                <a:gd name="connsiteY389" fmla="*/ 1790577 h 4371852"/>
                <a:gd name="connsiteX390" fmla="*/ 260411 w 386913"/>
                <a:gd name="connsiteY390" fmla="*/ 1790577 h 4371852"/>
                <a:gd name="connsiteX391" fmla="*/ 260411 w 386913"/>
                <a:gd name="connsiteY391" fmla="*/ 1776099 h 4371852"/>
                <a:gd name="connsiteX392" fmla="*/ 260411 w 386913"/>
                <a:gd name="connsiteY392" fmla="*/ 1654408 h 4371852"/>
                <a:gd name="connsiteX393" fmla="*/ 272898 w 386913"/>
                <a:gd name="connsiteY393" fmla="*/ 1655313 h 4371852"/>
                <a:gd name="connsiteX394" fmla="*/ 272898 w 386913"/>
                <a:gd name="connsiteY394" fmla="*/ 1688974 h 4371852"/>
                <a:gd name="connsiteX395" fmla="*/ 384560 w 386913"/>
                <a:gd name="connsiteY395" fmla="*/ 1688974 h 4371852"/>
                <a:gd name="connsiteX396" fmla="*/ 384560 w 386913"/>
                <a:gd name="connsiteY396" fmla="*/ 1703271 h 4371852"/>
                <a:gd name="connsiteX397" fmla="*/ 272898 w 386913"/>
                <a:gd name="connsiteY397" fmla="*/ 1703271 h 4371852"/>
                <a:gd name="connsiteX398" fmla="*/ 272898 w 386913"/>
                <a:gd name="connsiteY398" fmla="*/ 1736570 h 4371852"/>
                <a:gd name="connsiteX399" fmla="*/ 260411 w 386913"/>
                <a:gd name="connsiteY399" fmla="*/ 1736570 h 4371852"/>
                <a:gd name="connsiteX400" fmla="*/ 260411 w 386913"/>
                <a:gd name="connsiteY400" fmla="*/ 1654408 h 4371852"/>
                <a:gd name="connsiteX401" fmla="*/ 260411 w 386913"/>
                <a:gd name="connsiteY401" fmla="*/ 1549632 h 4371852"/>
                <a:gd name="connsiteX402" fmla="*/ 272898 w 386913"/>
                <a:gd name="connsiteY402" fmla="*/ 1550537 h 4371852"/>
                <a:gd name="connsiteX403" fmla="*/ 272898 w 386913"/>
                <a:gd name="connsiteY403" fmla="*/ 1584199 h 4371852"/>
                <a:gd name="connsiteX404" fmla="*/ 384560 w 386913"/>
                <a:gd name="connsiteY404" fmla="*/ 1584199 h 4371852"/>
                <a:gd name="connsiteX405" fmla="*/ 384560 w 386913"/>
                <a:gd name="connsiteY405" fmla="*/ 1598496 h 4371852"/>
                <a:gd name="connsiteX406" fmla="*/ 272898 w 386913"/>
                <a:gd name="connsiteY406" fmla="*/ 1598496 h 4371852"/>
                <a:gd name="connsiteX407" fmla="*/ 272898 w 386913"/>
                <a:gd name="connsiteY407" fmla="*/ 1631795 h 4371852"/>
                <a:gd name="connsiteX408" fmla="*/ 260411 w 386913"/>
                <a:gd name="connsiteY408" fmla="*/ 1631795 h 4371852"/>
                <a:gd name="connsiteX409" fmla="*/ 260411 w 386913"/>
                <a:gd name="connsiteY409" fmla="*/ 1549632 h 4371852"/>
                <a:gd name="connsiteX410" fmla="*/ 371711 w 386913"/>
                <a:gd name="connsiteY410" fmla="*/ 1444677 h 4371852"/>
                <a:gd name="connsiteX411" fmla="*/ 384560 w 386913"/>
                <a:gd name="connsiteY411" fmla="*/ 1444677 h 4371852"/>
                <a:gd name="connsiteX412" fmla="*/ 384560 w 386913"/>
                <a:gd name="connsiteY412" fmla="*/ 1514352 h 4371852"/>
                <a:gd name="connsiteX413" fmla="*/ 260411 w 386913"/>
                <a:gd name="connsiteY413" fmla="*/ 1514352 h 4371852"/>
                <a:gd name="connsiteX414" fmla="*/ 260411 w 386913"/>
                <a:gd name="connsiteY414" fmla="*/ 1446486 h 4371852"/>
                <a:gd name="connsiteX415" fmla="*/ 272717 w 386913"/>
                <a:gd name="connsiteY415" fmla="*/ 1448477 h 4371852"/>
                <a:gd name="connsiteX416" fmla="*/ 272717 w 386913"/>
                <a:gd name="connsiteY416" fmla="*/ 1499331 h 4371852"/>
                <a:gd name="connsiteX417" fmla="*/ 313437 w 386913"/>
                <a:gd name="connsiteY417" fmla="*/ 1499331 h 4371852"/>
                <a:gd name="connsiteX418" fmla="*/ 313437 w 386913"/>
                <a:gd name="connsiteY418" fmla="*/ 1456802 h 4371852"/>
                <a:gd name="connsiteX419" fmla="*/ 326286 w 386913"/>
                <a:gd name="connsiteY419" fmla="*/ 1456802 h 4371852"/>
                <a:gd name="connsiteX420" fmla="*/ 326286 w 386913"/>
                <a:gd name="connsiteY420" fmla="*/ 1499331 h 4371852"/>
                <a:gd name="connsiteX421" fmla="*/ 371711 w 386913"/>
                <a:gd name="connsiteY421" fmla="*/ 1499331 h 4371852"/>
                <a:gd name="connsiteX422" fmla="*/ 371711 w 386913"/>
                <a:gd name="connsiteY422" fmla="*/ 1444677 h 4371852"/>
                <a:gd name="connsiteX423" fmla="*/ 372073 w 386913"/>
                <a:gd name="connsiteY423" fmla="*/ 1336168 h 4371852"/>
                <a:gd name="connsiteX424" fmla="*/ 384560 w 386913"/>
                <a:gd name="connsiteY424" fmla="*/ 1338159 h 4371852"/>
                <a:gd name="connsiteX425" fmla="*/ 384560 w 386913"/>
                <a:gd name="connsiteY425" fmla="*/ 1400052 h 4371852"/>
                <a:gd name="connsiteX426" fmla="*/ 260411 w 386913"/>
                <a:gd name="connsiteY426" fmla="*/ 1400052 h 4371852"/>
                <a:gd name="connsiteX427" fmla="*/ 260411 w 386913"/>
                <a:gd name="connsiteY427" fmla="*/ 1385212 h 4371852"/>
                <a:gd name="connsiteX428" fmla="*/ 372073 w 386913"/>
                <a:gd name="connsiteY428" fmla="*/ 1385212 h 4371852"/>
                <a:gd name="connsiteX429" fmla="*/ 372073 w 386913"/>
                <a:gd name="connsiteY429" fmla="*/ 1336168 h 4371852"/>
                <a:gd name="connsiteX430" fmla="*/ 324476 w 386913"/>
                <a:gd name="connsiteY430" fmla="*/ 1225782 h 4371852"/>
                <a:gd name="connsiteX431" fmla="*/ 300950 w 386913"/>
                <a:gd name="connsiteY431" fmla="*/ 1228045 h 4371852"/>
                <a:gd name="connsiteX432" fmla="*/ 283938 w 386913"/>
                <a:gd name="connsiteY432" fmla="*/ 1236460 h 4371852"/>
                <a:gd name="connsiteX433" fmla="*/ 278056 w 386913"/>
                <a:gd name="connsiteY433" fmla="*/ 1242613 h 4371852"/>
                <a:gd name="connsiteX434" fmla="*/ 274618 w 386913"/>
                <a:gd name="connsiteY434" fmla="*/ 1249219 h 4371852"/>
                <a:gd name="connsiteX435" fmla="*/ 272989 w 386913"/>
                <a:gd name="connsiteY435" fmla="*/ 1256729 h 4371852"/>
                <a:gd name="connsiteX436" fmla="*/ 272536 w 386913"/>
                <a:gd name="connsiteY436" fmla="*/ 1265597 h 4371852"/>
                <a:gd name="connsiteX437" fmla="*/ 272536 w 386913"/>
                <a:gd name="connsiteY437" fmla="*/ 1280437 h 4371852"/>
                <a:gd name="connsiteX438" fmla="*/ 372254 w 386913"/>
                <a:gd name="connsiteY438" fmla="*/ 1280437 h 4371852"/>
                <a:gd name="connsiteX439" fmla="*/ 372254 w 386913"/>
                <a:gd name="connsiteY439" fmla="*/ 1265597 h 4371852"/>
                <a:gd name="connsiteX440" fmla="*/ 371892 w 386913"/>
                <a:gd name="connsiteY440" fmla="*/ 1256186 h 4371852"/>
                <a:gd name="connsiteX441" fmla="*/ 370172 w 386913"/>
                <a:gd name="connsiteY441" fmla="*/ 1247590 h 4371852"/>
                <a:gd name="connsiteX442" fmla="*/ 366191 w 386913"/>
                <a:gd name="connsiteY442" fmla="*/ 1240080 h 4371852"/>
                <a:gd name="connsiteX443" fmla="*/ 359223 w 386913"/>
                <a:gd name="connsiteY443" fmla="*/ 1234107 h 4371852"/>
                <a:gd name="connsiteX444" fmla="*/ 343117 w 386913"/>
                <a:gd name="connsiteY444" fmla="*/ 1227864 h 4371852"/>
                <a:gd name="connsiteX445" fmla="*/ 324476 w 386913"/>
                <a:gd name="connsiteY445" fmla="*/ 1225782 h 4371852"/>
                <a:gd name="connsiteX446" fmla="*/ 322667 w 386913"/>
                <a:gd name="connsiteY446" fmla="*/ 1209676 h 4371852"/>
                <a:gd name="connsiteX447" fmla="*/ 350627 w 386913"/>
                <a:gd name="connsiteY447" fmla="*/ 1213567 h 4371852"/>
                <a:gd name="connsiteX448" fmla="*/ 368996 w 386913"/>
                <a:gd name="connsiteY448" fmla="*/ 1223792 h 4371852"/>
                <a:gd name="connsiteX449" fmla="*/ 376507 w 386913"/>
                <a:gd name="connsiteY449" fmla="*/ 1232117 h 4371852"/>
                <a:gd name="connsiteX450" fmla="*/ 381302 w 386913"/>
                <a:gd name="connsiteY450" fmla="*/ 1240894 h 4371852"/>
                <a:gd name="connsiteX451" fmla="*/ 383836 w 386913"/>
                <a:gd name="connsiteY451" fmla="*/ 1250938 h 4371852"/>
                <a:gd name="connsiteX452" fmla="*/ 384560 w 386913"/>
                <a:gd name="connsiteY452" fmla="*/ 1262882 h 4371852"/>
                <a:gd name="connsiteX453" fmla="*/ 384560 w 386913"/>
                <a:gd name="connsiteY453" fmla="*/ 1295277 h 4371852"/>
                <a:gd name="connsiteX454" fmla="*/ 260411 w 386913"/>
                <a:gd name="connsiteY454" fmla="*/ 1295277 h 4371852"/>
                <a:gd name="connsiteX455" fmla="*/ 260411 w 386913"/>
                <a:gd name="connsiteY455" fmla="*/ 1270483 h 4371852"/>
                <a:gd name="connsiteX456" fmla="*/ 260683 w 386913"/>
                <a:gd name="connsiteY456" fmla="*/ 1257996 h 4371852"/>
                <a:gd name="connsiteX457" fmla="*/ 261949 w 386913"/>
                <a:gd name="connsiteY457" fmla="*/ 1248043 h 4371852"/>
                <a:gd name="connsiteX458" fmla="*/ 264845 w 386913"/>
                <a:gd name="connsiteY458" fmla="*/ 1239356 h 4371852"/>
                <a:gd name="connsiteX459" fmla="*/ 270003 w 386913"/>
                <a:gd name="connsiteY459" fmla="*/ 1230669 h 4371852"/>
                <a:gd name="connsiteX460" fmla="*/ 290996 w 386913"/>
                <a:gd name="connsiteY460" fmla="*/ 1214834 h 4371852"/>
                <a:gd name="connsiteX461" fmla="*/ 322667 w 386913"/>
                <a:gd name="connsiteY461" fmla="*/ 1209676 h 4371852"/>
                <a:gd name="connsiteX462" fmla="*/ 371711 w 386913"/>
                <a:gd name="connsiteY462" fmla="*/ 1101777 h 4371852"/>
                <a:gd name="connsiteX463" fmla="*/ 384560 w 386913"/>
                <a:gd name="connsiteY463" fmla="*/ 1101777 h 4371852"/>
                <a:gd name="connsiteX464" fmla="*/ 384560 w 386913"/>
                <a:gd name="connsiteY464" fmla="*/ 1171452 h 4371852"/>
                <a:gd name="connsiteX465" fmla="*/ 260411 w 386913"/>
                <a:gd name="connsiteY465" fmla="*/ 1171452 h 4371852"/>
                <a:gd name="connsiteX466" fmla="*/ 260411 w 386913"/>
                <a:gd name="connsiteY466" fmla="*/ 1103586 h 4371852"/>
                <a:gd name="connsiteX467" fmla="*/ 272717 w 386913"/>
                <a:gd name="connsiteY467" fmla="*/ 1105577 h 4371852"/>
                <a:gd name="connsiteX468" fmla="*/ 272717 w 386913"/>
                <a:gd name="connsiteY468" fmla="*/ 1156431 h 4371852"/>
                <a:gd name="connsiteX469" fmla="*/ 313437 w 386913"/>
                <a:gd name="connsiteY469" fmla="*/ 1156431 h 4371852"/>
                <a:gd name="connsiteX470" fmla="*/ 313437 w 386913"/>
                <a:gd name="connsiteY470" fmla="*/ 1113902 h 4371852"/>
                <a:gd name="connsiteX471" fmla="*/ 326286 w 386913"/>
                <a:gd name="connsiteY471" fmla="*/ 1113902 h 4371852"/>
                <a:gd name="connsiteX472" fmla="*/ 326286 w 386913"/>
                <a:gd name="connsiteY472" fmla="*/ 1156431 h 4371852"/>
                <a:gd name="connsiteX473" fmla="*/ 371711 w 386913"/>
                <a:gd name="connsiteY473" fmla="*/ 1156431 h 4371852"/>
                <a:gd name="connsiteX474" fmla="*/ 371711 w 386913"/>
                <a:gd name="connsiteY474" fmla="*/ 1101777 h 4371852"/>
                <a:gd name="connsiteX475" fmla="*/ 260411 w 386913"/>
                <a:gd name="connsiteY475" fmla="*/ 975713 h 4371852"/>
                <a:gd name="connsiteX476" fmla="*/ 348727 w 386913"/>
                <a:gd name="connsiteY476" fmla="*/ 975713 h 4371852"/>
                <a:gd name="connsiteX477" fmla="*/ 366191 w 386913"/>
                <a:gd name="connsiteY477" fmla="*/ 977614 h 4371852"/>
                <a:gd name="connsiteX478" fmla="*/ 377140 w 386913"/>
                <a:gd name="connsiteY478" fmla="*/ 985124 h 4371852"/>
                <a:gd name="connsiteX479" fmla="*/ 384379 w 386913"/>
                <a:gd name="connsiteY479" fmla="*/ 998607 h 4371852"/>
                <a:gd name="connsiteX480" fmla="*/ 386732 w 386913"/>
                <a:gd name="connsiteY480" fmla="*/ 1017699 h 4371852"/>
                <a:gd name="connsiteX481" fmla="*/ 382388 w 386913"/>
                <a:gd name="connsiteY481" fmla="*/ 1040774 h 4371852"/>
                <a:gd name="connsiteX482" fmla="*/ 368815 w 386913"/>
                <a:gd name="connsiteY482" fmla="*/ 1054437 h 4371852"/>
                <a:gd name="connsiteX483" fmla="*/ 358952 w 386913"/>
                <a:gd name="connsiteY483" fmla="*/ 1057514 h 4371852"/>
                <a:gd name="connsiteX484" fmla="*/ 349451 w 386913"/>
                <a:gd name="connsiteY484" fmla="*/ 1058057 h 4371852"/>
                <a:gd name="connsiteX485" fmla="*/ 260411 w 386913"/>
                <a:gd name="connsiteY485" fmla="*/ 1058057 h 4371852"/>
                <a:gd name="connsiteX486" fmla="*/ 260411 w 386913"/>
                <a:gd name="connsiteY486" fmla="*/ 1043398 h 4371852"/>
                <a:gd name="connsiteX487" fmla="*/ 344022 w 386913"/>
                <a:gd name="connsiteY487" fmla="*/ 1043398 h 4371852"/>
                <a:gd name="connsiteX488" fmla="*/ 353885 w 386913"/>
                <a:gd name="connsiteY488" fmla="*/ 1042946 h 4371852"/>
                <a:gd name="connsiteX489" fmla="*/ 361938 w 386913"/>
                <a:gd name="connsiteY489" fmla="*/ 1041226 h 4371852"/>
                <a:gd name="connsiteX490" fmla="*/ 366101 w 386913"/>
                <a:gd name="connsiteY490" fmla="*/ 1038602 h 4371852"/>
                <a:gd name="connsiteX491" fmla="*/ 370082 w 386913"/>
                <a:gd name="connsiteY491" fmla="*/ 1033987 h 4371852"/>
                <a:gd name="connsiteX492" fmla="*/ 372978 w 386913"/>
                <a:gd name="connsiteY492" fmla="*/ 1026929 h 4371852"/>
                <a:gd name="connsiteX493" fmla="*/ 374063 w 386913"/>
                <a:gd name="connsiteY493" fmla="*/ 1016976 h 4371852"/>
                <a:gd name="connsiteX494" fmla="*/ 372073 w 386913"/>
                <a:gd name="connsiteY494" fmla="*/ 1003583 h 4371852"/>
                <a:gd name="connsiteX495" fmla="*/ 366282 w 386913"/>
                <a:gd name="connsiteY495" fmla="*/ 995078 h 4371852"/>
                <a:gd name="connsiteX496" fmla="*/ 357685 w 386913"/>
                <a:gd name="connsiteY496" fmla="*/ 991187 h 4371852"/>
                <a:gd name="connsiteX497" fmla="*/ 346917 w 386913"/>
                <a:gd name="connsiteY497" fmla="*/ 990372 h 4371852"/>
                <a:gd name="connsiteX498" fmla="*/ 260411 w 386913"/>
                <a:gd name="connsiteY498" fmla="*/ 990372 h 4371852"/>
                <a:gd name="connsiteX499" fmla="*/ 260411 w 386913"/>
                <a:gd name="connsiteY499" fmla="*/ 975713 h 4371852"/>
                <a:gd name="connsiteX500" fmla="*/ 260411 w 386913"/>
                <a:gd name="connsiteY500" fmla="*/ 854308 h 4371852"/>
                <a:gd name="connsiteX501" fmla="*/ 272898 w 386913"/>
                <a:gd name="connsiteY501" fmla="*/ 855213 h 4371852"/>
                <a:gd name="connsiteX502" fmla="*/ 272898 w 386913"/>
                <a:gd name="connsiteY502" fmla="*/ 888874 h 4371852"/>
                <a:gd name="connsiteX503" fmla="*/ 384560 w 386913"/>
                <a:gd name="connsiteY503" fmla="*/ 888874 h 4371852"/>
                <a:gd name="connsiteX504" fmla="*/ 384560 w 386913"/>
                <a:gd name="connsiteY504" fmla="*/ 903171 h 4371852"/>
                <a:gd name="connsiteX505" fmla="*/ 272898 w 386913"/>
                <a:gd name="connsiteY505" fmla="*/ 903171 h 4371852"/>
                <a:gd name="connsiteX506" fmla="*/ 272898 w 386913"/>
                <a:gd name="connsiteY506" fmla="*/ 936470 h 4371852"/>
                <a:gd name="connsiteX507" fmla="*/ 260411 w 386913"/>
                <a:gd name="connsiteY507" fmla="*/ 936470 h 4371852"/>
                <a:gd name="connsiteX508" fmla="*/ 260411 w 386913"/>
                <a:gd name="connsiteY508" fmla="*/ 854308 h 4371852"/>
                <a:gd name="connsiteX509" fmla="*/ 349451 w 386913"/>
                <a:gd name="connsiteY509" fmla="*/ 741389 h 4371852"/>
                <a:gd name="connsiteX510" fmla="*/ 366101 w 386913"/>
                <a:gd name="connsiteY510" fmla="*/ 745823 h 4371852"/>
                <a:gd name="connsiteX511" fmla="*/ 379312 w 386913"/>
                <a:gd name="connsiteY511" fmla="*/ 758581 h 4371852"/>
                <a:gd name="connsiteX512" fmla="*/ 385103 w 386913"/>
                <a:gd name="connsiteY512" fmla="*/ 771250 h 4371852"/>
                <a:gd name="connsiteX513" fmla="*/ 386913 w 386913"/>
                <a:gd name="connsiteY513" fmla="*/ 786451 h 4371852"/>
                <a:gd name="connsiteX514" fmla="*/ 384198 w 386913"/>
                <a:gd name="connsiteY514" fmla="*/ 807354 h 4371852"/>
                <a:gd name="connsiteX515" fmla="*/ 375692 w 386913"/>
                <a:gd name="connsiteY515" fmla="*/ 826266 h 4371852"/>
                <a:gd name="connsiteX516" fmla="*/ 364110 w 386913"/>
                <a:gd name="connsiteY516" fmla="*/ 819751 h 4371852"/>
                <a:gd name="connsiteX517" fmla="*/ 372254 w 386913"/>
                <a:gd name="connsiteY517" fmla="*/ 803916 h 4371852"/>
                <a:gd name="connsiteX518" fmla="*/ 374787 w 386913"/>
                <a:gd name="connsiteY518" fmla="*/ 786451 h 4371852"/>
                <a:gd name="connsiteX519" fmla="*/ 373611 w 386913"/>
                <a:gd name="connsiteY519" fmla="*/ 775050 h 4371852"/>
                <a:gd name="connsiteX520" fmla="*/ 369358 w 386913"/>
                <a:gd name="connsiteY520" fmla="*/ 766725 h 4371852"/>
                <a:gd name="connsiteX521" fmla="*/ 351623 w 386913"/>
                <a:gd name="connsiteY521" fmla="*/ 757857 h 4371852"/>
                <a:gd name="connsiteX522" fmla="*/ 328458 w 386913"/>
                <a:gd name="connsiteY522" fmla="*/ 780117 h 4371852"/>
                <a:gd name="connsiteX523" fmla="*/ 324657 w 386913"/>
                <a:gd name="connsiteY523" fmla="*/ 792605 h 4371852"/>
                <a:gd name="connsiteX524" fmla="*/ 319771 w 386913"/>
                <a:gd name="connsiteY524" fmla="*/ 806087 h 4371852"/>
                <a:gd name="connsiteX525" fmla="*/ 313618 w 386913"/>
                <a:gd name="connsiteY525" fmla="*/ 814684 h 4371852"/>
                <a:gd name="connsiteX526" fmla="*/ 293349 w 386913"/>
                <a:gd name="connsiteY526" fmla="*/ 822465 h 4371852"/>
                <a:gd name="connsiteX527" fmla="*/ 278871 w 386913"/>
                <a:gd name="connsiteY527" fmla="*/ 819570 h 4371852"/>
                <a:gd name="connsiteX528" fmla="*/ 267650 w 386913"/>
                <a:gd name="connsiteY528" fmla="*/ 811426 h 4371852"/>
                <a:gd name="connsiteX529" fmla="*/ 260321 w 386913"/>
                <a:gd name="connsiteY529" fmla="*/ 798758 h 4371852"/>
                <a:gd name="connsiteX530" fmla="*/ 257697 w 386913"/>
                <a:gd name="connsiteY530" fmla="*/ 782289 h 4371852"/>
                <a:gd name="connsiteX531" fmla="*/ 269641 w 386913"/>
                <a:gd name="connsiteY531" fmla="*/ 744827 h 4371852"/>
                <a:gd name="connsiteX532" fmla="*/ 280318 w 386913"/>
                <a:gd name="connsiteY532" fmla="*/ 751342 h 4371852"/>
                <a:gd name="connsiteX533" fmla="*/ 275432 w 386913"/>
                <a:gd name="connsiteY533" fmla="*/ 759667 h 4371852"/>
                <a:gd name="connsiteX534" fmla="*/ 272175 w 386913"/>
                <a:gd name="connsiteY534" fmla="*/ 766997 h 4371852"/>
                <a:gd name="connsiteX535" fmla="*/ 270365 w 386913"/>
                <a:gd name="connsiteY535" fmla="*/ 774055 h 4371852"/>
                <a:gd name="connsiteX536" fmla="*/ 269822 w 386913"/>
                <a:gd name="connsiteY536" fmla="*/ 781565 h 4371852"/>
                <a:gd name="connsiteX537" fmla="*/ 275251 w 386913"/>
                <a:gd name="connsiteY537" fmla="*/ 799844 h 4371852"/>
                <a:gd name="connsiteX538" fmla="*/ 290272 w 386913"/>
                <a:gd name="connsiteY538" fmla="*/ 806359 h 4371852"/>
                <a:gd name="connsiteX539" fmla="*/ 302397 w 386913"/>
                <a:gd name="connsiteY539" fmla="*/ 801563 h 4371852"/>
                <a:gd name="connsiteX540" fmla="*/ 310541 w 386913"/>
                <a:gd name="connsiteY540" fmla="*/ 785728 h 4371852"/>
                <a:gd name="connsiteX541" fmla="*/ 315066 w 386913"/>
                <a:gd name="connsiteY541" fmla="*/ 771430 h 4371852"/>
                <a:gd name="connsiteX542" fmla="*/ 320404 w 386913"/>
                <a:gd name="connsiteY542" fmla="*/ 758219 h 4371852"/>
                <a:gd name="connsiteX543" fmla="*/ 327553 w 386913"/>
                <a:gd name="connsiteY543" fmla="*/ 749533 h 4371852"/>
                <a:gd name="connsiteX544" fmla="*/ 337778 w 386913"/>
                <a:gd name="connsiteY544" fmla="*/ 743560 h 4371852"/>
                <a:gd name="connsiteX545" fmla="*/ 349451 w 386913"/>
                <a:gd name="connsiteY545" fmla="*/ 741389 h 4371852"/>
                <a:gd name="connsiteX546" fmla="*/ 376416 w 386913"/>
                <a:gd name="connsiteY546" fmla="*/ 624555 h 4371852"/>
                <a:gd name="connsiteX547" fmla="*/ 383927 w 386913"/>
                <a:gd name="connsiteY547" fmla="*/ 641024 h 4371852"/>
                <a:gd name="connsiteX548" fmla="*/ 386551 w 386913"/>
                <a:gd name="connsiteY548" fmla="*/ 659121 h 4371852"/>
                <a:gd name="connsiteX549" fmla="*/ 382388 w 386913"/>
                <a:gd name="connsiteY549" fmla="*/ 678667 h 4371852"/>
                <a:gd name="connsiteX550" fmla="*/ 370082 w 386913"/>
                <a:gd name="connsiteY550" fmla="*/ 695316 h 4371852"/>
                <a:gd name="connsiteX551" fmla="*/ 348908 w 386913"/>
                <a:gd name="connsiteY551" fmla="*/ 706718 h 4371852"/>
                <a:gd name="connsiteX552" fmla="*/ 322848 w 386913"/>
                <a:gd name="connsiteY552" fmla="*/ 710156 h 4371852"/>
                <a:gd name="connsiteX553" fmla="*/ 297330 w 386913"/>
                <a:gd name="connsiteY553" fmla="*/ 706265 h 4371852"/>
                <a:gd name="connsiteX554" fmla="*/ 276970 w 386913"/>
                <a:gd name="connsiteY554" fmla="*/ 695407 h 4371852"/>
                <a:gd name="connsiteX555" fmla="*/ 263578 w 386913"/>
                <a:gd name="connsiteY555" fmla="*/ 678848 h 4371852"/>
                <a:gd name="connsiteX556" fmla="*/ 258782 w 386913"/>
                <a:gd name="connsiteY556" fmla="*/ 658036 h 4371852"/>
                <a:gd name="connsiteX557" fmla="*/ 261407 w 386913"/>
                <a:gd name="connsiteY557" fmla="*/ 641024 h 4371852"/>
                <a:gd name="connsiteX558" fmla="*/ 268917 w 386913"/>
                <a:gd name="connsiteY558" fmla="*/ 626727 h 4371852"/>
                <a:gd name="connsiteX559" fmla="*/ 278509 w 386913"/>
                <a:gd name="connsiteY559" fmla="*/ 634690 h 4371852"/>
                <a:gd name="connsiteX560" fmla="*/ 272536 w 386913"/>
                <a:gd name="connsiteY560" fmla="*/ 645820 h 4371852"/>
                <a:gd name="connsiteX561" fmla="*/ 270727 w 386913"/>
                <a:gd name="connsiteY561" fmla="*/ 658216 h 4371852"/>
                <a:gd name="connsiteX562" fmla="*/ 276156 w 386913"/>
                <a:gd name="connsiteY562" fmla="*/ 676676 h 4371852"/>
                <a:gd name="connsiteX563" fmla="*/ 292082 w 386913"/>
                <a:gd name="connsiteY563" fmla="*/ 688801 h 4371852"/>
                <a:gd name="connsiteX564" fmla="*/ 306198 w 386913"/>
                <a:gd name="connsiteY564" fmla="*/ 692783 h 4371852"/>
                <a:gd name="connsiteX565" fmla="*/ 325019 w 386913"/>
                <a:gd name="connsiteY565" fmla="*/ 694049 h 4371852"/>
                <a:gd name="connsiteX566" fmla="*/ 339950 w 386913"/>
                <a:gd name="connsiteY566" fmla="*/ 693145 h 4371852"/>
                <a:gd name="connsiteX567" fmla="*/ 351261 w 386913"/>
                <a:gd name="connsiteY567" fmla="*/ 690068 h 4371852"/>
                <a:gd name="connsiteX568" fmla="*/ 368725 w 386913"/>
                <a:gd name="connsiteY568" fmla="*/ 676405 h 4371852"/>
                <a:gd name="connsiteX569" fmla="*/ 374425 w 386913"/>
                <a:gd name="connsiteY569" fmla="*/ 656769 h 4371852"/>
                <a:gd name="connsiteX570" fmla="*/ 372525 w 386913"/>
                <a:gd name="connsiteY570" fmla="*/ 644191 h 4371852"/>
                <a:gd name="connsiteX571" fmla="*/ 366463 w 386913"/>
                <a:gd name="connsiteY571" fmla="*/ 632518 h 4371852"/>
                <a:gd name="connsiteX572" fmla="*/ 376416 w 386913"/>
                <a:gd name="connsiteY572" fmla="*/ 624555 h 4371852"/>
                <a:gd name="connsiteX573" fmla="*/ 260411 w 386913"/>
                <a:gd name="connsiteY573" fmla="*/ 499282 h 4371852"/>
                <a:gd name="connsiteX574" fmla="*/ 384560 w 386913"/>
                <a:gd name="connsiteY574" fmla="*/ 499282 h 4371852"/>
                <a:gd name="connsiteX575" fmla="*/ 384560 w 386913"/>
                <a:gd name="connsiteY575" fmla="*/ 514122 h 4371852"/>
                <a:gd name="connsiteX576" fmla="*/ 324476 w 386913"/>
                <a:gd name="connsiteY576" fmla="*/ 514122 h 4371852"/>
                <a:gd name="connsiteX577" fmla="*/ 324476 w 386913"/>
                <a:gd name="connsiteY577" fmla="*/ 566424 h 4371852"/>
                <a:gd name="connsiteX578" fmla="*/ 384560 w 386913"/>
                <a:gd name="connsiteY578" fmla="*/ 566424 h 4371852"/>
                <a:gd name="connsiteX579" fmla="*/ 384560 w 386913"/>
                <a:gd name="connsiteY579" fmla="*/ 580902 h 4371852"/>
                <a:gd name="connsiteX580" fmla="*/ 260411 w 386913"/>
                <a:gd name="connsiteY580" fmla="*/ 580902 h 4371852"/>
                <a:gd name="connsiteX581" fmla="*/ 260411 w 386913"/>
                <a:gd name="connsiteY581" fmla="*/ 566424 h 4371852"/>
                <a:gd name="connsiteX582" fmla="*/ 312351 w 386913"/>
                <a:gd name="connsiteY582" fmla="*/ 566424 h 4371852"/>
                <a:gd name="connsiteX583" fmla="*/ 312351 w 386913"/>
                <a:gd name="connsiteY583" fmla="*/ 514122 h 4371852"/>
                <a:gd name="connsiteX584" fmla="*/ 260411 w 386913"/>
                <a:gd name="connsiteY584" fmla="*/ 514122 h 4371852"/>
                <a:gd name="connsiteX585" fmla="*/ 260411 w 386913"/>
                <a:gd name="connsiteY585" fmla="*/ 499282 h 4371852"/>
                <a:gd name="connsiteX586" fmla="*/ 372073 w 386913"/>
                <a:gd name="connsiteY586" fmla="*/ 383668 h 4371852"/>
                <a:gd name="connsiteX587" fmla="*/ 384560 w 386913"/>
                <a:gd name="connsiteY587" fmla="*/ 385659 h 4371852"/>
                <a:gd name="connsiteX588" fmla="*/ 384560 w 386913"/>
                <a:gd name="connsiteY588" fmla="*/ 447552 h 4371852"/>
                <a:gd name="connsiteX589" fmla="*/ 260411 w 386913"/>
                <a:gd name="connsiteY589" fmla="*/ 447552 h 4371852"/>
                <a:gd name="connsiteX590" fmla="*/ 260411 w 386913"/>
                <a:gd name="connsiteY590" fmla="*/ 432712 h 4371852"/>
                <a:gd name="connsiteX591" fmla="*/ 372073 w 386913"/>
                <a:gd name="connsiteY591" fmla="*/ 432712 h 4371852"/>
                <a:gd name="connsiteX592" fmla="*/ 372073 w 386913"/>
                <a:gd name="connsiteY592" fmla="*/ 383668 h 4371852"/>
                <a:gd name="connsiteX593" fmla="*/ 334249 w 386913"/>
                <a:gd name="connsiteY593" fmla="*/ 288665 h 4371852"/>
                <a:gd name="connsiteX594" fmla="*/ 273441 w 386913"/>
                <a:gd name="connsiteY594" fmla="*/ 307668 h 4371852"/>
                <a:gd name="connsiteX595" fmla="*/ 334249 w 386913"/>
                <a:gd name="connsiteY595" fmla="*/ 327213 h 4371852"/>
                <a:gd name="connsiteX596" fmla="*/ 334249 w 386913"/>
                <a:gd name="connsiteY596" fmla="*/ 288665 h 4371852"/>
                <a:gd name="connsiteX597" fmla="*/ 384560 w 386913"/>
                <a:gd name="connsiteY597" fmla="*/ 256271 h 4371852"/>
                <a:gd name="connsiteX598" fmla="*/ 384560 w 386913"/>
                <a:gd name="connsiteY598" fmla="*/ 273102 h 4371852"/>
                <a:gd name="connsiteX599" fmla="*/ 346374 w 386913"/>
                <a:gd name="connsiteY599" fmla="*/ 284865 h 4371852"/>
                <a:gd name="connsiteX600" fmla="*/ 346374 w 386913"/>
                <a:gd name="connsiteY600" fmla="*/ 331195 h 4371852"/>
                <a:gd name="connsiteX601" fmla="*/ 384560 w 386913"/>
                <a:gd name="connsiteY601" fmla="*/ 343139 h 4371852"/>
                <a:gd name="connsiteX602" fmla="*/ 384560 w 386913"/>
                <a:gd name="connsiteY602" fmla="*/ 358160 h 4371852"/>
                <a:gd name="connsiteX603" fmla="*/ 260411 w 386913"/>
                <a:gd name="connsiteY603" fmla="*/ 316717 h 4371852"/>
                <a:gd name="connsiteX604" fmla="*/ 260411 w 386913"/>
                <a:gd name="connsiteY604" fmla="*/ 297352 h 4371852"/>
                <a:gd name="connsiteX605" fmla="*/ 384560 w 386913"/>
                <a:gd name="connsiteY605" fmla="*/ 256271 h 4371852"/>
                <a:gd name="connsiteX606" fmla="*/ 260411 w 386913"/>
                <a:gd name="connsiteY606" fmla="*/ 136428 h 4371852"/>
                <a:gd name="connsiteX607" fmla="*/ 384560 w 386913"/>
                <a:gd name="connsiteY607" fmla="*/ 136428 h 4371852"/>
                <a:gd name="connsiteX608" fmla="*/ 384560 w 386913"/>
                <a:gd name="connsiteY608" fmla="*/ 151991 h 4371852"/>
                <a:gd name="connsiteX609" fmla="*/ 308551 w 386913"/>
                <a:gd name="connsiteY609" fmla="*/ 191806 h 4371852"/>
                <a:gd name="connsiteX610" fmla="*/ 298778 w 386913"/>
                <a:gd name="connsiteY610" fmla="*/ 196783 h 4371852"/>
                <a:gd name="connsiteX611" fmla="*/ 290182 w 386913"/>
                <a:gd name="connsiteY611" fmla="*/ 200945 h 4371852"/>
                <a:gd name="connsiteX612" fmla="*/ 283395 w 386913"/>
                <a:gd name="connsiteY612" fmla="*/ 204112 h 4371852"/>
                <a:gd name="connsiteX613" fmla="*/ 278871 w 386913"/>
                <a:gd name="connsiteY613" fmla="*/ 205922 h 4371852"/>
                <a:gd name="connsiteX614" fmla="*/ 283576 w 386913"/>
                <a:gd name="connsiteY614" fmla="*/ 205560 h 4371852"/>
                <a:gd name="connsiteX615" fmla="*/ 291629 w 386913"/>
                <a:gd name="connsiteY615" fmla="*/ 205108 h 4371852"/>
                <a:gd name="connsiteX616" fmla="*/ 301673 w 386913"/>
                <a:gd name="connsiteY616" fmla="*/ 204565 h 4371852"/>
                <a:gd name="connsiteX617" fmla="*/ 312532 w 386913"/>
                <a:gd name="connsiteY617" fmla="*/ 204293 h 4371852"/>
                <a:gd name="connsiteX618" fmla="*/ 384560 w 386913"/>
                <a:gd name="connsiteY618" fmla="*/ 203569 h 4371852"/>
                <a:gd name="connsiteX619" fmla="*/ 384560 w 386913"/>
                <a:gd name="connsiteY619" fmla="*/ 218952 h 4371852"/>
                <a:gd name="connsiteX620" fmla="*/ 260411 w 386913"/>
                <a:gd name="connsiteY620" fmla="*/ 218952 h 4371852"/>
                <a:gd name="connsiteX621" fmla="*/ 260411 w 386913"/>
                <a:gd name="connsiteY621" fmla="*/ 201760 h 4371852"/>
                <a:gd name="connsiteX622" fmla="*/ 339678 w 386913"/>
                <a:gd name="connsiteY622" fmla="*/ 160497 h 4371852"/>
                <a:gd name="connsiteX623" fmla="*/ 348546 w 386913"/>
                <a:gd name="connsiteY623" fmla="*/ 156154 h 4371852"/>
                <a:gd name="connsiteX624" fmla="*/ 356690 w 386913"/>
                <a:gd name="connsiteY624" fmla="*/ 152625 h 4371852"/>
                <a:gd name="connsiteX625" fmla="*/ 362753 w 386913"/>
                <a:gd name="connsiteY625" fmla="*/ 150091 h 4371852"/>
                <a:gd name="connsiteX626" fmla="*/ 365739 w 386913"/>
                <a:gd name="connsiteY626" fmla="*/ 148915 h 4371852"/>
                <a:gd name="connsiteX627" fmla="*/ 362119 w 386913"/>
                <a:gd name="connsiteY627" fmla="*/ 149186 h 4371852"/>
                <a:gd name="connsiteX628" fmla="*/ 353342 w 386913"/>
                <a:gd name="connsiteY628" fmla="*/ 149729 h 4371852"/>
                <a:gd name="connsiteX629" fmla="*/ 341307 w 386913"/>
                <a:gd name="connsiteY629" fmla="*/ 150272 h 4371852"/>
                <a:gd name="connsiteX630" fmla="*/ 327915 w 386913"/>
                <a:gd name="connsiteY630" fmla="*/ 150544 h 4371852"/>
                <a:gd name="connsiteX631" fmla="*/ 260411 w 386913"/>
                <a:gd name="connsiteY631" fmla="*/ 151087 h 4371852"/>
                <a:gd name="connsiteX632" fmla="*/ 260411 w 386913"/>
                <a:gd name="connsiteY632" fmla="*/ 136428 h 4371852"/>
                <a:gd name="connsiteX633" fmla="*/ 0 w 386913"/>
                <a:gd name="connsiteY633" fmla="*/ 321237 h 4371852"/>
                <a:gd name="connsiteX634" fmla="*/ 132448 w 386913"/>
                <a:gd name="connsiteY634" fmla="*/ 73587 h 4371852"/>
                <a:gd name="connsiteX635" fmla="*/ 132448 w 386913"/>
                <a:gd name="connsiteY635" fmla="*/ 606987 h 4371852"/>
                <a:gd name="connsiteX636" fmla="*/ 0 w 386913"/>
                <a:gd name="connsiteY636" fmla="*/ 321237 h 4371852"/>
                <a:gd name="connsiteX637" fmla="*/ 324476 w 386913"/>
                <a:gd name="connsiteY637" fmla="*/ 16107 h 4371852"/>
                <a:gd name="connsiteX638" fmla="*/ 300950 w 386913"/>
                <a:gd name="connsiteY638" fmla="*/ 18369 h 4371852"/>
                <a:gd name="connsiteX639" fmla="*/ 283938 w 386913"/>
                <a:gd name="connsiteY639" fmla="*/ 26785 h 4371852"/>
                <a:gd name="connsiteX640" fmla="*/ 278056 w 386913"/>
                <a:gd name="connsiteY640" fmla="*/ 32938 h 4371852"/>
                <a:gd name="connsiteX641" fmla="*/ 274618 w 386913"/>
                <a:gd name="connsiteY641" fmla="*/ 39544 h 4371852"/>
                <a:gd name="connsiteX642" fmla="*/ 272989 w 386913"/>
                <a:gd name="connsiteY642" fmla="*/ 47054 h 4371852"/>
                <a:gd name="connsiteX643" fmla="*/ 272536 w 386913"/>
                <a:gd name="connsiteY643" fmla="*/ 55922 h 4371852"/>
                <a:gd name="connsiteX644" fmla="*/ 272536 w 386913"/>
                <a:gd name="connsiteY644" fmla="*/ 70762 h 4371852"/>
                <a:gd name="connsiteX645" fmla="*/ 372254 w 386913"/>
                <a:gd name="connsiteY645" fmla="*/ 70762 h 4371852"/>
                <a:gd name="connsiteX646" fmla="*/ 372254 w 386913"/>
                <a:gd name="connsiteY646" fmla="*/ 55922 h 4371852"/>
                <a:gd name="connsiteX647" fmla="*/ 371892 w 386913"/>
                <a:gd name="connsiteY647" fmla="*/ 46511 h 4371852"/>
                <a:gd name="connsiteX648" fmla="*/ 370172 w 386913"/>
                <a:gd name="connsiteY648" fmla="*/ 37915 h 4371852"/>
                <a:gd name="connsiteX649" fmla="*/ 366191 w 386913"/>
                <a:gd name="connsiteY649" fmla="*/ 30404 h 4371852"/>
                <a:gd name="connsiteX650" fmla="*/ 359223 w 386913"/>
                <a:gd name="connsiteY650" fmla="*/ 24432 h 4371852"/>
                <a:gd name="connsiteX651" fmla="*/ 343117 w 386913"/>
                <a:gd name="connsiteY651" fmla="*/ 18189 h 4371852"/>
                <a:gd name="connsiteX652" fmla="*/ 324476 w 386913"/>
                <a:gd name="connsiteY652" fmla="*/ 16107 h 4371852"/>
                <a:gd name="connsiteX653" fmla="*/ 322667 w 386913"/>
                <a:gd name="connsiteY653" fmla="*/ 0 h 4371852"/>
                <a:gd name="connsiteX654" fmla="*/ 350627 w 386913"/>
                <a:gd name="connsiteY654" fmla="*/ 3892 h 4371852"/>
                <a:gd name="connsiteX655" fmla="*/ 368996 w 386913"/>
                <a:gd name="connsiteY655" fmla="*/ 14116 h 4371852"/>
                <a:gd name="connsiteX656" fmla="*/ 376507 w 386913"/>
                <a:gd name="connsiteY656" fmla="*/ 22442 h 4371852"/>
                <a:gd name="connsiteX657" fmla="*/ 381302 w 386913"/>
                <a:gd name="connsiteY657" fmla="*/ 31219 h 4371852"/>
                <a:gd name="connsiteX658" fmla="*/ 383836 w 386913"/>
                <a:gd name="connsiteY658" fmla="*/ 41263 h 4371852"/>
                <a:gd name="connsiteX659" fmla="*/ 384560 w 386913"/>
                <a:gd name="connsiteY659" fmla="*/ 53207 h 4371852"/>
                <a:gd name="connsiteX660" fmla="*/ 384560 w 386913"/>
                <a:gd name="connsiteY660" fmla="*/ 85602 h 4371852"/>
                <a:gd name="connsiteX661" fmla="*/ 260411 w 386913"/>
                <a:gd name="connsiteY661" fmla="*/ 85602 h 4371852"/>
                <a:gd name="connsiteX662" fmla="*/ 260411 w 386913"/>
                <a:gd name="connsiteY662" fmla="*/ 60808 h 4371852"/>
                <a:gd name="connsiteX663" fmla="*/ 260683 w 386913"/>
                <a:gd name="connsiteY663" fmla="*/ 48321 h 4371852"/>
                <a:gd name="connsiteX664" fmla="*/ 261949 w 386913"/>
                <a:gd name="connsiteY664" fmla="*/ 38367 h 4371852"/>
                <a:gd name="connsiteX665" fmla="*/ 264845 w 386913"/>
                <a:gd name="connsiteY665" fmla="*/ 29680 h 4371852"/>
                <a:gd name="connsiteX666" fmla="*/ 270003 w 386913"/>
                <a:gd name="connsiteY666" fmla="*/ 20994 h 4371852"/>
                <a:gd name="connsiteX667" fmla="*/ 290996 w 386913"/>
                <a:gd name="connsiteY667" fmla="*/ 5158 h 4371852"/>
                <a:gd name="connsiteX668" fmla="*/ 322667 w 386913"/>
                <a:gd name="connsiteY668" fmla="*/ 0 h 4371852"/>
                <a:gd name="connsiteX0" fmla="*/ 400286 w 415488"/>
                <a:gd name="connsiteY0" fmla="*/ 4302177 h 4371852"/>
                <a:gd name="connsiteX1" fmla="*/ 413135 w 415488"/>
                <a:gd name="connsiteY1" fmla="*/ 4302177 h 4371852"/>
                <a:gd name="connsiteX2" fmla="*/ 413135 w 415488"/>
                <a:gd name="connsiteY2" fmla="*/ 4371852 h 4371852"/>
                <a:gd name="connsiteX3" fmla="*/ 288986 w 415488"/>
                <a:gd name="connsiteY3" fmla="*/ 4371852 h 4371852"/>
                <a:gd name="connsiteX4" fmla="*/ 288986 w 415488"/>
                <a:gd name="connsiteY4" fmla="*/ 4303986 h 4371852"/>
                <a:gd name="connsiteX5" fmla="*/ 301292 w 415488"/>
                <a:gd name="connsiteY5" fmla="*/ 4305977 h 4371852"/>
                <a:gd name="connsiteX6" fmla="*/ 301292 w 415488"/>
                <a:gd name="connsiteY6" fmla="*/ 4356831 h 4371852"/>
                <a:gd name="connsiteX7" fmla="*/ 342012 w 415488"/>
                <a:gd name="connsiteY7" fmla="*/ 4356831 h 4371852"/>
                <a:gd name="connsiteX8" fmla="*/ 342012 w 415488"/>
                <a:gd name="connsiteY8" fmla="*/ 4314302 h 4371852"/>
                <a:gd name="connsiteX9" fmla="*/ 354861 w 415488"/>
                <a:gd name="connsiteY9" fmla="*/ 4314302 h 4371852"/>
                <a:gd name="connsiteX10" fmla="*/ 354861 w 415488"/>
                <a:gd name="connsiteY10" fmla="*/ 4356831 h 4371852"/>
                <a:gd name="connsiteX11" fmla="*/ 400286 w 415488"/>
                <a:gd name="connsiteY11" fmla="*/ 4356831 h 4371852"/>
                <a:gd name="connsiteX12" fmla="*/ 400286 w 415488"/>
                <a:gd name="connsiteY12" fmla="*/ 4302177 h 4371852"/>
                <a:gd name="connsiteX13" fmla="*/ 288986 w 415488"/>
                <a:gd name="connsiteY13" fmla="*/ 4173037 h 4371852"/>
                <a:gd name="connsiteX14" fmla="*/ 413135 w 415488"/>
                <a:gd name="connsiteY14" fmla="*/ 4215566 h 4371852"/>
                <a:gd name="connsiteX15" fmla="*/ 413135 w 415488"/>
                <a:gd name="connsiteY15" fmla="*/ 4230225 h 4371852"/>
                <a:gd name="connsiteX16" fmla="*/ 288986 w 415488"/>
                <a:gd name="connsiteY16" fmla="*/ 4272030 h 4371852"/>
                <a:gd name="connsiteX17" fmla="*/ 288986 w 415488"/>
                <a:gd name="connsiteY17" fmla="*/ 4255923 h 4371852"/>
                <a:gd name="connsiteX18" fmla="*/ 368977 w 415488"/>
                <a:gd name="connsiteY18" fmla="*/ 4229682 h 4371852"/>
                <a:gd name="connsiteX19" fmla="*/ 377392 w 415488"/>
                <a:gd name="connsiteY19" fmla="*/ 4227148 h 4371852"/>
                <a:gd name="connsiteX20" fmla="*/ 385536 w 415488"/>
                <a:gd name="connsiteY20" fmla="*/ 4224886 h 4371852"/>
                <a:gd name="connsiteX21" fmla="*/ 392413 w 415488"/>
                <a:gd name="connsiteY21" fmla="*/ 4223257 h 4371852"/>
                <a:gd name="connsiteX22" fmla="*/ 396666 w 415488"/>
                <a:gd name="connsiteY22" fmla="*/ 4222443 h 4371852"/>
                <a:gd name="connsiteX23" fmla="*/ 387618 w 415488"/>
                <a:gd name="connsiteY23" fmla="*/ 4220000 h 4371852"/>
                <a:gd name="connsiteX24" fmla="*/ 370787 w 415488"/>
                <a:gd name="connsiteY24" fmla="*/ 4214842 h 4371852"/>
                <a:gd name="connsiteX25" fmla="*/ 288986 w 415488"/>
                <a:gd name="connsiteY25" fmla="*/ 4188239 h 4371852"/>
                <a:gd name="connsiteX26" fmla="*/ 288986 w 415488"/>
                <a:gd name="connsiteY26" fmla="*/ 4173037 h 4371852"/>
                <a:gd name="connsiteX27" fmla="*/ 362824 w 415488"/>
                <a:gd name="connsiteY27" fmla="*/ 4089141 h 4371852"/>
                <a:gd name="connsiteX28" fmla="*/ 302016 w 415488"/>
                <a:gd name="connsiteY28" fmla="*/ 4108143 h 4371852"/>
                <a:gd name="connsiteX29" fmla="*/ 362824 w 415488"/>
                <a:gd name="connsiteY29" fmla="*/ 4127688 h 4371852"/>
                <a:gd name="connsiteX30" fmla="*/ 362824 w 415488"/>
                <a:gd name="connsiteY30" fmla="*/ 4089141 h 4371852"/>
                <a:gd name="connsiteX31" fmla="*/ 413135 w 415488"/>
                <a:gd name="connsiteY31" fmla="*/ 4056746 h 4371852"/>
                <a:gd name="connsiteX32" fmla="*/ 413135 w 415488"/>
                <a:gd name="connsiteY32" fmla="*/ 4073577 h 4371852"/>
                <a:gd name="connsiteX33" fmla="*/ 374949 w 415488"/>
                <a:gd name="connsiteY33" fmla="*/ 4085340 h 4371852"/>
                <a:gd name="connsiteX34" fmla="*/ 374949 w 415488"/>
                <a:gd name="connsiteY34" fmla="*/ 4131670 h 4371852"/>
                <a:gd name="connsiteX35" fmla="*/ 413135 w 415488"/>
                <a:gd name="connsiteY35" fmla="*/ 4143614 h 4371852"/>
                <a:gd name="connsiteX36" fmla="*/ 413135 w 415488"/>
                <a:gd name="connsiteY36" fmla="*/ 4158635 h 4371852"/>
                <a:gd name="connsiteX37" fmla="*/ 288986 w 415488"/>
                <a:gd name="connsiteY37" fmla="*/ 4117192 h 4371852"/>
                <a:gd name="connsiteX38" fmla="*/ 288986 w 415488"/>
                <a:gd name="connsiteY38" fmla="*/ 4097827 h 4371852"/>
                <a:gd name="connsiteX39" fmla="*/ 413135 w 415488"/>
                <a:gd name="connsiteY39" fmla="*/ 4056746 h 4371852"/>
                <a:gd name="connsiteX40" fmla="*/ 288986 w 415488"/>
                <a:gd name="connsiteY40" fmla="*/ 3936902 h 4371852"/>
                <a:gd name="connsiteX41" fmla="*/ 413135 w 415488"/>
                <a:gd name="connsiteY41" fmla="*/ 3936902 h 4371852"/>
                <a:gd name="connsiteX42" fmla="*/ 413135 w 415488"/>
                <a:gd name="connsiteY42" fmla="*/ 3952466 h 4371852"/>
                <a:gd name="connsiteX43" fmla="*/ 337126 w 415488"/>
                <a:gd name="connsiteY43" fmla="*/ 3992281 h 4371852"/>
                <a:gd name="connsiteX44" fmla="*/ 327353 w 415488"/>
                <a:gd name="connsiteY44" fmla="*/ 3997258 h 4371852"/>
                <a:gd name="connsiteX45" fmla="*/ 318757 w 415488"/>
                <a:gd name="connsiteY45" fmla="*/ 4001420 h 4371852"/>
                <a:gd name="connsiteX46" fmla="*/ 311970 w 415488"/>
                <a:gd name="connsiteY46" fmla="*/ 4004587 h 4371852"/>
                <a:gd name="connsiteX47" fmla="*/ 307446 w 415488"/>
                <a:gd name="connsiteY47" fmla="*/ 4006397 h 4371852"/>
                <a:gd name="connsiteX48" fmla="*/ 312151 w 415488"/>
                <a:gd name="connsiteY48" fmla="*/ 4006035 h 4371852"/>
                <a:gd name="connsiteX49" fmla="*/ 320204 w 415488"/>
                <a:gd name="connsiteY49" fmla="*/ 4005583 h 4371852"/>
                <a:gd name="connsiteX50" fmla="*/ 330248 w 415488"/>
                <a:gd name="connsiteY50" fmla="*/ 4005040 h 4371852"/>
                <a:gd name="connsiteX51" fmla="*/ 341107 w 415488"/>
                <a:gd name="connsiteY51" fmla="*/ 4004768 h 4371852"/>
                <a:gd name="connsiteX52" fmla="*/ 413135 w 415488"/>
                <a:gd name="connsiteY52" fmla="*/ 4004044 h 4371852"/>
                <a:gd name="connsiteX53" fmla="*/ 413135 w 415488"/>
                <a:gd name="connsiteY53" fmla="*/ 4019427 h 4371852"/>
                <a:gd name="connsiteX54" fmla="*/ 288986 w 415488"/>
                <a:gd name="connsiteY54" fmla="*/ 4019427 h 4371852"/>
                <a:gd name="connsiteX55" fmla="*/ 288986 w 415488"/>
                <a:gd name="connsiteY55" fmla="*/ 4002234 h 4371852"/>
                <a:gd name="connsiteX56" fmla="*/ 368253 w 415488"/>
                <a:gd name="connsiteY56" fmla="*/ 3960972 h 4371852"/>
                <a:gd name="connsiteX57" fmla="*/ 377121 w 415488"/>
                <a:gd name="connsiteY57" fmla="*/ 3956629 h 4371852"/>
                <a:gd name="connsiteX58" fmla="*/ 385265 w 415488"/>
                <a:gd name="connsiteY58" fmla="*/ 3953100 h 4371852"/>
                <a:gd name="connsiteX59" fmla="*/ 391328 w 415488"/>
                <a:gd name="connsiteY59" fmla="*/ 3950566 h 4371852"/>
                <a:gd name="connsiteX60" fmla="*/ 394314 w 415488"/>
                <a:gd name="connsiteY60" fmla="*/ 3949390 h 4371852"/>
                <a:gd name="connsiteX61" fmla="*/ 390694 w 415488"/>
                <a:gd name="connsiteY61" fmla="*/ 3949661 h 4371852"/>
                <a:gd name="connsiteX62" fmla="*/ 381917 w 415488"/>
                <a:gd name="connsiteY62" fmla="*/ 3950204 h 4371852"/>
                <a:gd name="connsiteX63" fmla="*/ 369882 w 415488"/>
                <a:gd name="connsiteY63" fmla="*/ 3950747 h 4371852"/>
                <a:gd name="connsiteX64" fmla="*/ 356490 w 415488"/>
                <a:gd name="connsiteY64" fmla="*/ 3951019 h 4371852"/>
                <a:gd name="connsiteX65" fmla="*/ 288986 w 415488"/>
                <a:gd name="connsiteY65" fmla="*/ 3951561 h 4371852"/>
                <a:gd name="connsiteX66" fmla="*/ 288986 w 415488"/>
                <a:gd name="connsiteY66" fmla="*/ 3936902 h 4371852"/>
                <a:gd name="connsiteX67" fmla="*/ 347803 w 415488"/>
                <a:gd name="connsiteY67" fmla="*/ 3802829 h 4371852"/>
                <a:gd name="connsiteX68" fmla="*/ 405715 w 415488"/>
                <a:gd name="connsiteY68" fmla="*/ 3802829 h 4371852"/>
                <a:gd name="connsiteX69" fmla="*/ 412592 w 415488"/>
                <a:gd name="connsiteY69" fmla="*/ 3818845 h 4371852"/>
                <a:gd name="connsiteX70" fmla="*/ 415126 w 415488"/>
                <a:gd name="connsiteY70" fmla="*/ 3837757 h 4371852"/>
                <a:gd name="connsiteX71" fmla="*/ 399562 w 415488"/>
                <a:gd name="connsiteY71" fmla="*/ 3875942 h 4371852"/>
                <a:gd name="connsiteX72" fmla="*/ 379202 w 415488"/>
                <a:gd name="connsiteY72" fmla="*/ 3887615 h 4371852"/>
                <a:gd name="connsiteX73" fmla="*/ 351423 w 415488"/>
                <a:gd name="connsiteY73" fmla="*/ 3891325 h 4371852"/>
                <a:gd name="connsiteX74" fmla="*/ 320747 w 415488"/>
                <a:gd name="connsiteY74" fmla="*/ 3886620 h 4371852"/>
                <a:gd name="connsiteX75" fmla="*/ 299302 w 415488"/>
                <a:gd name="connsiteY75" fmla="*/ 3872142 h 4371852"/>
                <a:gd name="connsiteX76" fmla="*/ 287538 w 415488"/>
                <a:gd name="connsiteY76" fmla="*/ 3839747 h 4371852"/>
                <a:gd name="connsiteX77" fmla="*/ 299845 w 415488"/>
                <a:gd name="connsiteY77" fmla="*/ 3805724 h 4371852"/>
                <a:gd name="connsiteX78" fmla="*/ 309074 w 415488"/>
                <a:gd name="connsiteY78" fmla="*/ 3812420 h 4371852"/>
                <a:gd name="connsiteX79" fmla="*/ 301654 w 415488"/>
                <a:gd name="connsiteY79" fmla="*/ 3826084 h 4371852"/>
                <a:gd name="connsiteX80" fmla="*/ 299483 w 415488"/>
                <a:gd name="connsiteY80" fmla="*/ 3839386 h 4371852"/>
                <a:gd name="connsiteX81" fmla="*/ 304550 w 415488"/>
                <a:gd name="connsiteY81" fmla="*/ 3858388 h 4371852"/>
                <a:gd name="connsiteX82" fmla="*/ 320476 w 415488"/>
                <a:gd name="connsiteY82" fmla="*/ 3870332 h 4371852"/>
                <a:gd name="connsiteX83" fmla="*/ 351965 w 415488"/>
                <a:gd name="connsiteY83" fmla="*/ 3875219 h 4371852"/>
                <a:gd name="connsiteX84" fmla="*/ 373863 w 415488"/>
                <a:gd name="connsiteY84" fmla="*/ 3872956 h 4371852"/>
                <a:gd name="connsiteX85" fmla="*/ 389608 w 415488"/>
                <a:gd name="connsiteY85" fmla="*/ 3866532 h 4371852"/>
                <a:gd name="connsiteX86" fmla="*/ 395128 w 415488"/>
                <a:gd name="connsiteY86" fmla="*/ 3861103 h 4371852"/>
                <a:gd name="connsiteX87" fmla="*/ 399290 w 415488"/>
                <a:gd name="connsiteY87" fmla="*/ 3853864 h 4371852"/>
                <a:gd name="connsiteX88" fmla="*/ 401915 w 415488"/>
                <a:gd name="connsiteY88" fmla="*/ 3845358 h 4371852"/>
                <a:gd name="connsiteX89" fmla="*/ 402819 w 415488"/>
                <a:gd name="connsiteY89" fmla="*/ 3836490 h 4371852"/>
                <a:gd name="connsiteX90" fmla="*/ 397933 w 415488"/>
                <a:gd name="connsiteY90" fmla="*/ 3816764 h 4371852"/>
                <a:gd name="connsiteX91" fmla="*/ 360109 w 415488"/>
                <a:gd name="connsiteY91" fmla="*/ 3816764 h 4371852"/>
                <a:gd name="connsiteX92" fmla="*/ 360109 w 415488"/>
                <a:gd name="connsiteY92" fmla="*/ 3841738 h 4371852"/>
                <a:gd name="connsiteX93" fmla="*/ 347803 w 415488"/>
                <a:gd name="connsiteY93" fmla="*/ 3844634 h 4371852"/>
                <a:gd name="connsiteX94" fmla="*/ 347803 w 415488"/>
                <a:gd name="connsiteY94" fmla="*/ 3802829 h 4371852"/>
                <a:gd name="connsiteX95" fmla="*/ 400286 w 415488"/>
                <a:gd name="connsiteY95" fmla="*/ 3683052 h 4371852"/>
                <a:gd name="connsiteX96" fmla="*/ 413135 w 415488"/>
                <a:gd name="connsiteY96" fmla="*/ 3683052 h 4371852"/>
                <a:gd name="connsiteX97" fmla="*/ 413135 w 415488"/>
                <a:gd name="connsiteY97" fmla="*/ 3752727 h 4371852"/>
                <a:gd name="connsiteX98" fmla="*/ 288986 w 415488"/>
                <a:gd name="connsiteY98" fmla="*/ 3752727 h 4371852"/>
                <a:gd name="connsiteX99" fmla="*/ 288986 w 415488"/>
                <a:gd name="connsiteY99" fmla="*/ 3684861 h 4371852"/>
                <a:gd name="connsiteX100" fmla="*/ 301292 w 415488"/>
                <a:gd name="connsiteY100" fmla="*/ 3686852 h 4371852"/>
                <a:gd name="connsiteX101" fmla="*/ 301292 w 415488"/>
                <a:gd name="connsiteY101" fmla="*/ 3737706 h 4371852"/>
                <a:gd name="connsiteX102" fmla="*/ 342012 w 415488"/>
                <a:gd name="connsiteY102" fmla="*/ 3737706 h 4371852"/>
                <a:gd name="connsiteX103" fmla="*/ 342012 w 415488"/>
                <a:gd name="connsiteY103" fmla="*/ 3695177 h 4371852"/>
                <a:gd name="connsiteX104" fmla="*/ 354861 w 415488"/>
                <a:gd name="connsiteY104" fmla="*/ 3695177 h 4371852"/>
                <a:gd name="connsiteX105" fmla="*/ 354861 w 415488"/>
                <a:gd name="connsiteY105" fmla="*/ 3737706 h 4371852"/>
                <a:gd name="connsiteX106" fmla="*/ 400286 w 415488"/>
                <a:gd name="connsiteY106" fmla="*/ 3737706 h 4371852"/>
                <a:gd name="connsiteX107" fmla="*/ 400286 w 415488"/>
                <a:gd name="connsiteY107" fmla="*/ 3683052 h 4371852"/>
                <a:gd name="connsiteX108" fmla="*/ 400648 w 415488"/>
                <a:gd name="connsiteY108" fmla="*/ 3574543 h 4371852"/>
                <a:gd name="connsiteX109" fmla="*/ 413135 w 415488"/>
                <a:gd name="connsiteY109" fmla="*/ 3576534 h 4371852"/>
                <a:gd name="connsiteX110" fmla="*/ 413135 w 415488"/>
                <a:gd name="connsiteY110" fmla="*/ 3638427 h 4371852"/>
                <a:gd name="connsiteX111" fmla="*/ 288986 w 415488"/>
                <a:gd name="connsiteY111" fmla="*/ 3638427 h 4371852"/>
                <a:gd name="connsiteX112" fmla="*/ 288986 w 415488"/>
                <a:gd name="connsiteY112" fmla="*/ 3623587 h 4371852"/>
                <a:gd name="connsiteX113" fmla="*/ 400648 w 415488"/>
                <a:gd name="connsiteY113" fmla="*/ 3623587 h 4371852"/>
                <a:gd name="connsiteX114" fmla="*/ 400648 w 415488"/>
                <a:gd name="connsiteY114" fmla="*/ 3574543 h 4371852"/>
                <a:gd name="connsiteX115" fmla="*/ 288986 w 415488"/>
                <a:gd name="connsiteY115" fmla="*/ 3519174 h 4371852"/>
                <a:gd name="connsiteX116" fmla="*/ 413135 w 415488"/>
                <a:gd name="connsiteY116" fmla="*/ 3519174 h 4371852"/>
                <a:gd name="connsiteX117" fmla="*/ 413135 w 415488"/>
                <a:gd name="connsiteY117" fmla="*/ 3533652 h 4371852"/>
                <a:gd name="connsiteX118" fmla="*/ 288986 w 415488"/>
                <a:gd name="connsiteY118" fmla="*/ 3533652 h 4371852"/>
                <a:gd name="connsiteX119" fmla="*/ 288986 w 415488"/>
                <a:gd name="connsiteY119" fmla="*/ 3519174 h 4371852"/>
                <a:gd name="connsiteX120" fmla="*/ 378026 w 415488"/>
                <a:gd name="connsiteY120" fmla="*/ 3389339 h 4371852"/>
                <a:gd name="connsiteX121" fmla="*/ 394676 w 415488"/>
                <a:gd name="connsiteY121" fmla="*/ 3393773 h 4371852"/>
                <a:gd name="connsiteX122" fmla="*/ 407887 w 415488"/>
                <a:gd name="connsiteY122" fmla="*/ 3406531 h 4371852"/>
                <a:gd name="connsiteX123" fmla="*/ 413678 w 415488"/>
                <a:gd name="connsiteY123" fmla="*/ 3419200 h 4371852"/>
                <a:gd name="connsiteX124" fmla="*/ 415488 w 415488"/>
                <a:gd name="connsiteY124" fmla="*/ 3434402 h 4371852"/>
                <a:gd name="connsiteX125" fmla="*/ 412773 w 415488"/>
                <a:gd name="connsiteY125" fmla="*/ 3455304 h 4371852"/>
                <a:gd name="connsiteX126" fmla="*/ 404267 w 415488"/>
                <a:gd name="connsiteY126" fmla="*/ 3474216 h 4371852"/>
                <a:gd name="connsiteX127" fmla="*/ 392685 w 415488"/>
                <a:gd name="connsiteY127" fmla="*/ 3467701 h 4371852"/>
                <a:gd name="connsiteX128" fmla="*/ 400829 w 415488"/>
                <a:gd name="connsiteY128" fmla="*/ 3451866 h 4371852"/>
                <a:gd name="connsiteX129" fmla="*/ 403362 w 415488"/>
                <a:gd name="connsiteY129" fmla="*/ 3434402 h 4371852"/>
                <a:gd name="connsiteX130" fmla="*/ 402186 w 415488"/>
                <a:gd name="connsiteY130" fmla="*/ 3423000 h 4371852"/>
                <a:gd name="connsiteX131" fmla="*/ 397933 w 415488"/>
                <a:gd name="connsiteY131" fmla="*/ 3414675 h 4371852"/>
                <a:gd name="connsiteX132" fmla="*/ 380198 w 415488"/>
                <a:gd name="connsiteY132" fmla="*/ 3405808 h 4371852"/>
                <a:gd name="connsiteX133" fmla="*/ 357033 w 415488"/>
                <a:gd name="connsiteY133" fmla="*/ 3428067 h 4371852"/>
                <a:gd name="connsiteX134" fmla="*/ 353232 w 415488"/>
                <a:gd name="connsiteY134" fmla="*/ 3440555 h 4371852"/>
                <a:gd name="connsiteX135" fmla="*/ 348346 w 415488"/>
                <a:gd name="connsiteY135" fmla="*/ 3454037 h 4371852"/>
                <a:gd name="connsiteX136" fmla="*/ 342193 w 415488"/>
                <a:gd name="connsiteY136" fmla="*/ 3462634 h 4371852"/>
                <a:gd name="connsiteX137" fmla="*/ 321924 w 415488"/>
                <a:gd name="connsiteY137" fmla="*/ 3470416 h 4371852"/>
                <a:gd name="connsiteX138" fmla="*/ 307446 w 415488"/>
                <a:gd name="connsiteY138" fmla="*/ 3467520 h 4371852"/>
                <a:gd name="connsiteX139" fmla="*/ 296225 w 415488"/>
                <a:gd name="connsiteY139" fmla="*/ 3459376 h 4371852"/>
                <a:gd name="connsiteX140" fmla="*/ 288896 w 415488"/>
                <a:gd name="connsiteY140" fmla="*/ 3446708 h 4371852"/>
                <a:gd name="connsiteX141" fmla="*/ 286272 w 415488"/>
                <a:gd name="connsiteY141" fmla="*/ 3430239 h 4371852"/>
                <a:gd name="connsiteX142" fmla="*/ 298216 w 415488"/>
                <a:gd name="connsiteY142" fmla="*/ 3392777 h 4371852"/>
                <a:gd name="connsiteX143" fmla="*/ 308893 w 415488"/>
                <a:gd name="connsiteY143" fmla="*/ 3399292 h 4371852"/>
                <a:gd name="connsiteX144" fmla="*/ 304007 w 415488"/>
                <a:gd name="connsiteY144" fmla="*/ 3407617 h 4371852"/>
                <a:gd name="connsiteX145" fmla="*/ 300750 w 415488"/>
                <a:gd name="connsiteY145" fmla="*/ 3414947 h 4371852"/>
                <a:gd name="connsiteX146" fmla="*/ 298940 w 415488"/>
                <a:gd name="connsiteY146" fmla="*/ 3422005 h 4371852"/>
                <a:gd name="connsiteX147" fmla="*/ 298397 w 415488"/>
                <a:gd name="connsiteY147" fmla="*/ 3429515 h 4371852"/>
                <a:gd name="connsiteX148" fmla="*/ 303826 w 415488"/>
                <a:gd name="connsiteY148" fmla="*/ 3447794 h 4371852"/>
                <a:gd name="connsiteX149" fmla="*/ 318847 w 415488"/>
                <a:gd name="connsiteY149" fmla="*/ 3454309 h 4371852"/>
                <a:gd name="connsiteX150" fmla="*/ 330972 w 415488"/>
                <a:gd name="connsiteY150" fmla="*/ 3449513 h 4371852"/>
                <a:gd name="connsiteX151" fmla="*/ 339116 w 415488"/>
                <a:gd name="connsiteY151" fmla="*/ 3433678 h 4371852"/>
                <a:gd name="connsiteX152" fmla="*/ 343641 w 415488"/>
                <a:gd name="connsiteY152" fmla="*/ 3419381 h 4371852"/>
                <a:gd name="connsiteX153" fmla="*/ 348979 w 415488"/>
                <a:gd name="connsiteY153" fmla="*/ 3406169 h 4371852"/>
                <a:gd name="connsiteX154" fmla="*/ 356128 w 415488"/>
                <a:gd name="connsiteY154" fmla="*/ 3397483 h 4371852"/>
                <a:gd name="connsiteX155" fmla="*/ 366353 w 415488"/>
                <a:gd name="connsiteY155" fmla="*/ 3391511 h 4371852"/>
                <a:gd name="connsiteX156" fmla="*/ 378026 w 415488"/>
                <a:gd name="connsiteY156" fmla="*/ 3389339 h 4371852"/>
                <a:gd name="connsiteX157" fmla="*/ 404991 w 415488"/>
                <a:gd name="connsiteY157" fmla="*/ 3272505 h 4371852"/>
                <a:gd name="connsiteX158" fmla="*/ 412502 w 415488"/>
                <a:gd name="connsiteY158" fmla="*/ 3288974 h 4371852"/>
                <a:gd name="connsiteX159" fmla="*/ 415126 w 415488"/>
                <a:gd name="connsiteY159" fmla="*/ 3307071 h 4371852"/>
                <a:gd name="connsiteX160" fmla="*/ 410963 w 415488"/>
                <a:gd name="connsiteY160" fmla="*/ 3326617 h 4371852"/>
                <a:gd name="connsiteX161" fmla="*/ 398657 w 415488"/>
                <a:gd name="connsiteY161" fmla="*/ 3343266 h 4371852"/>
                <a:gd name="connsiteX162" fmla="*/ 377483 w 415488"/>
                <a:gd name="connsiteY162" fmla="*/ 3354668 h 4371852"/>
                <a:gd name="connsiteX163" fmla="*/ 351423 w 415488"/>
                <a:gd name="connsiteY163" fmla="*/ 3358106 h 4371852"/>
                <a:gd name="connsiteX164" fmla="*/ 325905 w 415488"/>
                <a:gd name="connsiteY164" fmla="*/ 3354215 h 4371852"/>
                <a:gd name="connsiteX165" fmla="*/ 305545 w 415488"/>
                <a:gd name="connsiteY165" fmla="*/ 3343357 h 4371852"/>
                <a:gd name="connsiteX166" fmla="*/ 292153 w 415488"/>
                <a:gd name="connsiteY166" fmla="*/ 3326798 h 4371852"/>
                <a:gd name="connsiteX167" fmla="*/ 287357 w 415488"/>
                <a:gd name="connsiteY167" fmla="*/ 3305986 h 4371852"/>
                <a:gd name="connsiteX168" fmla="*/ 289982 w 415488"/>
                <a:gd name="connsiteY168" fmla="*/ 3288974 h 4371852"/>
                <a:gd name="connsiteX169" fmla="*/ 297492 w 415488"/>
                <a:gd name="connsiteY169" fmla="*/ 3274677 h 4371852"/>
                <a:gd name="connsiteX170" fmla="*/ 307084 w 415488"/>
                <a:gd name="connsiteY170" fmla="*/ 3282640 h 4371852"/>
                <a:gd name="connsiteX171" fmla="*/ 301111 w 415488"/>
                <a:gd name="connsiteY171" fmla="*/ 3293770 h 4371852"/>
                <a:gd name="connsiteX172" fmla="*/ 299302 w 415488"/>
                <a:gd name="connsiteY172" fmla="*/ 3306166 h 4371852"/>
                <a:gd name="connsiteX173" fmla="*/ 304731 w 415488"/>
                <a:gd name="connsiteY173" fmla="*/ 3324626 h 4371852"/>
                <a:gd name="connsiteX174" fmla="*/ 320657 w 415488"/>
                <a:gd name="connsiteY174" fmla="*/ 3336751 h 4371852"/>
                <a:gd name="connsiteX175" fmla="*/ 334773 w 415488"/>
                <a:gd name="connsiteY175" fmla="*/ 3340733 h 4371852"/>
                <a:gd name="connsiteX176" fmla="*/ 353594 w 415488"/>
                <a:gd name="connsiteY176" fmla="*/ 3341999 h 4371852"/>
                <a:gd name="connsiteX177" fmla="*/ 368525 w 415488"/>
                <a:gd name="connsiteY177" fmla="*/ 3341095 h 4371852"/>
                <a:gd name="connsiteX178" fmla="*/ 379836 w 415488"/>
                <a:gd name="connsiteY178" fmla="*/ 3338018 h 4371852"/>
                <a:gd name="connsiteX179" fmla="*/ 397300 w 415488"/>
                <a:gd name="connsiteY179" fmla="*/ 3324354 h 4371852"/>
                <a:gd name="connsiteX180" fmla="*/ 403000 w 415488"/>
                <a:gd name="connsiteY180" fmla="*/ 3304719 h 4371852"/>
                <a:gd name="connsiteX181" fmla="*/ 401100 w 415488"/>
                <a:gd name="connsiteY181" fmla="*/ 3292141 h 4371852"/>
                <a:gd name="connsiteX182" fmla="*/ 395038 w 415488"/>
                <a:gd name="connsiteY182" fmla="*/ 3280468 h 4371852"/>
                <a:gd name="connsiteX183" fmla="*/ 404991 w 415488"/>
                <a:gd name="connsiteY183" fmla="*/ 3272505 h 4371852"/>
                <a:gd name="connsiteX184" fmla="*/ 288986 w 415488"/>
                <a:gd name="connsiteY184" fmla="*/ 3147232 h 4371852"/>
                <a:gd name="connsiteX185" fmla="*/ 413135 w 415488"/>
                <a:gd name="connsiteY185" fmla="*/ 3147232 h 4371852"/>
                <a:gd name="connsiteX186" fmla="*/ 413135 w 415488"/>
                <a:gd name="connsiteY186" fmla="*/ 3162072 h 4371852"/>
                <a:gd name="connsiteX187" fmla="*/ 353051 w 415488"/>
                <a:gd name="connsiteY187" fmla="*/ 3162072 h 4371852"/>
                <a:gd name="connsiteX188" fmla="*/ 353051 w 415488"/>
                <a:gd name="connsiteY188" fmla="*/ 3214374 h 4371852"/>
                <a:gd name="connsiteX189" fmla="*/ 413135 w 415488"/>
                <a:gd name="connsiteY189" fmla="*/ 3214374 h 4371852"/>
                <a:gd name="connsiteX190" fmla="*/ 413135 w 415488"/>
                <a:gd name="connsiteY190" fmla="*/ 3228852 h 4371852"/>
                <a:gd name="connsiteX191" fmla="*/ 288986 w 415488"/>
                <a:gd name="connsiteY191" fmla="*/ 3228852 h 4371852"/>
                <a:gd name="connsiteX192" fmla="*/ 288986 w 415488"/>
                <a:gd name="connsiteY192" fmla="*/ 3214374 h 4371852"/>
                <a:gd name="connsiteX193" fmla="*/ 340926 w 415488"/>
                <a:gd name="connsiteY193" fmla="*/ 3214374 h 4371852"/>
                <a:gd name="connsiteX194" fmla="*/ 340926 w 415488"/>
                <a:gd name="connsiteY194" fmla="*/ 3162072 h 4371852"/>
                <a:gd name="connsiteX195" fmla="*/ 288986 w 415488"/>
                <a:gd name="connsiteY195" fmla="*/ 3162072 h 4371852"/>
                <a:gd name="connsiteX196" fmla="*/ 288986 w 415488"/>
                <a:gd name="connsiteY196" fmla="*/ 3147232 h 4371852"/>
                <a:gd name="connsiteX197" fmla="*/ 400286 w 415488"/>
                <a:gd name="connsiteY197" fmla="*/ 3025827 h 4371852"/>
                <a:gd name="connsiteX198" fmla="*/ 413135 w 415488"/>
                <a:gd name="connsiteY198" fmla="*/ 3025827 h 4371852"/>
                <a:gd name="connsiteX199" fmla="*/ 413135 w 415488"/>
                <a:gd name="connsiteY199" fmla="*/ 3095502 h 4371852"/>
                <a:gd name="connsiteX200" fmla="*/ 288986 w 415488"/>
                <a:gd name="connsiteY200" fmla="*/ 3095502 h 4371852"/>
                <a:gd name="connsiteX201" fmla="*/ 288986 w 415488"/>
                <a:gd name="connsiteY201" fmla="*/ 3027636 h 4371852"/>
                <a:gd name="connsiteX202" fmla="*/ 301292 w 415488"/>
                <a:gd name="connsiteY202" fmla="*/ 3029627 h 4371852"/>
                <a:gd name="connsiteX203" fmla="*/ 301292 w 415488"/>
                <a:gd name="connsiteY203" fmla="*/ 3080481 h 4371852"/>
                <a:gd name="connsiteX204" fmla="*/ 342012 w 415488"/>
                <a:gd name="connsiteY204" fmla="*/ 3080481 h 4371852"/>
                <a:gd name="connsiteX205" fmla="*/ 342012 w 415488"/>
                <a:gd name="connsiteY205" fmla="*/ 3037952 h 4371852"/>
                <a:gd name="connsiteX206" fmla="*/ 354861 w 415488"/>
                <a:gd name="connsiteY206" fmla="*/ 3037952 h 4371852"/>
                <a:gd name="connsiteX207" fmla="*/ 354861 w 415488"/>
                <a:gd name="connsiteY207" fmla="*/ 3080481 h 4371852"/>
                <a:gd name="connsiteX208" fmla="*/ 400286 w 415488"/>
                <a:gd name="connsiteY208" fmla="*/ 3080481 h 4371852"/>
                <a:gd name="connsiteX209" fmla="*/ 400286 w 415488"/>
                <a:gd name="connsiteY209" fmla="*/ 3025827 h 4371852"/>
                <a:gd name="connsiteX210" fmla="*/ 288986 w 415488"/>
                <a:gd name="connsiteY210" fmla="*/ 2918556 h 4371852"/>
                <a:gd name="connsiteX211" fmla="*/ 413135 w 415488"/>
                <a:gd name="connsiteY211" fmla="*/ 2918556 h 4371852"/>
                <a:gd name="connsiteX212" fmla="*/ 413135 w 415488"/>
                <a:gd name="connsiteY212" fmla="*/ 2933577 h 4371852"/>
                <a:gd name="connsiteX213" fmla="*/ 288986 w 415488"/>
                <a:gd name="connsiteY213" fmla="*/ 2933577 h 4371852"/>
                <a:gd name="connsiteX214" fmla="*/ 288986 w 415488"/>
                <a:gd name="connsiteY214" fmla="*/ 2918556 h 4371852"/>
                <a:gd name="connsiteX215" fmla="*/ 288986 w 415488"/>
                <a:gd name="connsiteY215" fmla="*/ 2851052 h 4371852"/>
                <a:gd name="connsiteX216" fmla="*/ 347260 w 415488"/>
                <a:gd name="connsiteY216" fmla="*/ 2901002 h 4371852"/>
                <a:gd name="connsiteX217" fmla="*/ 413135 w 415488"/>
                <a:gd name="connsiteY217" fmla="*/ 2851414 h 4371852"/>
                <a:gd name="connsiteX218" fmla="*/ 413135 w 415488"/>
                <a:gd name="connsiteY218" fmla="*/ 2870417 h 4371852"/>
                <a:gd name="connsiteX219" fmla="*/ 347441 w 415488"/>
                <a:gd name="connsiteY219" fmla="*/ 2917832 h 4371852"/>
                <a:gd name="connsiteX220" fmla="*/ 288986 w 415488"/>
                <a:gd name="connsiteY220" fmla="*/ 2870055 h 4371852"/>
                <a:gd name="connsiteX221" fmla="*/ 288986 w 415488"/>
                <a:gd name="connsiteY221" fmla="*/ 2851052 h 4371852"/>
                <a:gd name="connsiteX222" fmla="*/ 288986 w 415488"/>
                <a:gd name="connsiteY222" fmla="*/ 2795274 h 4371852"/>
                <a:gd name="connsiteX223" fmla="*/ 413135 w 415488"/>
                <a:gd name="connsiteY223" fmla="*/ 2795274 h 4371852"/>
                <a:gd name="connsiteX224" fmla="*/ 413135 w 415488"/>
                <a:gd name="connsiteY224" fmla="*/ 2809752 h 4371852"/>
                <a:gd name="connsiteX225" fmla="*/ 288986 w 415488"/>
                <a:gd name="connsiteY225" fmla="*/ 2809752 h 4371852"/>
                <a:gd name="connsiteX226" fmla="*/ 288986 w 415488"/>
                <a:gd name="connsiteY226" fmla="*/ 2795274 h 4371852"/>
                <a:gd name="connsiteX227" fmla="*/ 322828 w 415488"/>
                <a:gd name="connsiteY227" fmla="*/ 2686070 h 4371852"/>
                <a:gd name="connsiteX228" fmla="*/ 311427 w 415488"/>
                <a:gd name="connsiteY228" fmla="*/ 2689508 h 4371852"/>
                <a:gd name="connsiteX229" fmla="*/ 304007 w 415488"/>
                <a:gd name="connsiteY229" fmla="*/ 2698195 h 4371852"/>
                <a:gd name="connsiteX230" fmla="*/ 302107 w 415488"/>
                <a:gd name="connsiteY230" fmla="*/ 2704982 h 4371852"/>
                <a:gd name="connsiteX231" fmla="*/ 301473 w 415488"/>
                <a:gd name="connsiteY231" fmla="*/ 2713759 h 4371852"/>
                <a:gd name="connsiteX232" fmla="*/ 301473 w 415488"/>
                <a:gd name="connsiteY232" fmla="*/ 2728056 h 4371852"/>
                <a:gd name="connsiteX233" fmla="*/ 347803 w 415488"/>
                <a:gd name="connsiteY233" fmla="*/ 2728056 h 4371852"/>
                <a:gd name="connsiteX234" fmla="*/ 347803 w 415488"/>
                <a:gd name="connsiteY234" fmla="*/ 2714845 h 4371852"/>
                <a:gd name="connsiteX235" fmla="*/ 346265 w 415488"/>
                <a:gd name="connsiteY235" fmla="*/ 2701272 h 4371852"/>
                <a:gd name="connsiteX236" fmla="*/ 341469 w 415488"/>
                <a:gd name="connsiteY236" fmla="*/ 2692404 h 4371852"/>
                <a:gd name="connsiteX237" fmla="*/ 333777 w 415488"/>
                <a:gd name="connsiteY237" fmla="*/ 2687699 h 4371852"/>
                <a:gd name="connsiteX238" fmla="*/ 322828 w 415488"/>
                <a:gd name="connsiteY238" fmla="*/ 2686070 h 4371852"/>
                <a:gd name="connsiteX239" fmla="*/ 413135 w 415488"/>
                <a:gd name="connsiteY239" fmla="*/ 2664172 h 4371852"/>
                <a:gd name="connsiteX240" fmla="*/ 413135 w 415488"/>
                <a:gd name="connsiteY240" fmla="*/ 2682812 h 4371852"/>
                <a:gd name="connsiteX241" fmla="*/ 405082 w 415488"/>
                <a:gd name="connsiteY241" fmla="*/ 2686975 h 4371852"/>
                <a:gd name="connsiteX242" fmla="*/ 393861 w 415488"/>
                <a:gd name="connsiteY242" fmla="*/ 2693761 h 4371852"/>
                <a:gd name="connsiteX243" fmla="*/ 380288 w 415488"/>
                <a:gd name="connsiteY243" fmla="*/ 2703082 h 4371852"/>
                <a:gd name="connsiteX244" fmla="*/ 364996 w 415488"/>
                <a:gd name="connsiteY244" fmla="*/ 2714483 h 4371852"/>
                <a:gd name="connsiteX245" fmla="*/ 358842 w 415488"/>
                <a:gd name="connsiteY245" fmla="*/ 2720907 h 4371852"/>
                <a:gd name="connsiteX246" fmla="*/ 357033 w 415488"/>
                <a:gd name="connsiteY246" fmla="*/ 2728237 h 4371852"/>
                <a:gd name="connsiteX247" fmla="*/ 413135 w 415488"/>
                <a:gd name="connsiteY247" fmla="*/ 2728237 h 4371852"/>
                <a:gd name="connsiteX248" fmla="*/ 413135 w 415488"/>
                <a:gd name="connsiteY248" fmla="*/ 2743077 h 4371852"/>
                <a:gd name="connsiteX249" fmla="*/ 288986 w 415488"/>
                <a:gd name="connsiteY249" fmla="*/ 2743077 h 4371852"/>
                <a:gd name="connsiteX250" fmla="*/ 288986 w 415488"/>
                <a:gd name="connsiteY250" fmla="*/ 2714121 h 4371852"/>
                <a:gd name="connsiteX251" fmla="*/ 289529 w 415488"/>
                <a:gd name="connsiteY251" fmla="*/ 2702901 h 4371852"/>
                <a:gd name="connsiteX252" fmla="*/ 291158 w 415488"/>
                <a:gd name="connsiteY252" fmla="*/ 2694304 h 4371852"/>
                <a:gd name="connsiteX253" fmla="*/ 293692 w 415488"/>
                <a:gd name="connsiteY253" fmla="*/ 2687789 h 4371852"/>
                <a:gd name="connsiteX254" fmla="*/ 296949 w 415488"/>
                <a:gd name="connsiteY254" fmla="*/ 2682812 h 4371852"/>
                <a:gd name="connsiteX255" fmla="*/ 301021 w 415488"/>
                <a:gd name="connsiteY255" fmla="*/ 2678469 h 4371852"/>
                <a:gd name="connsiteX256" fmla="*/ 306722 w 415488"/>
                <a:gd name="connsiteY256" fmla="*/ 2674578 h 4371852"/>
                <a:gd name="connsiteX257" fmla="*/ 314051 w 415488"/>
                <a:gd name="connsiteY257" fmla="*/ 2671682 h 4371852"/>
                <a:gd name="connsiteX258" fmla="*/ 323009 w 415488"/>
                <a:gd name="connsiteY258" fmla="*/ 2670506 h 4371852"/>
                <a:gd name="connsiteX259" fmla="*/ 336945 w 415488"/>
                <a:gd name="connsiteY259" fmla="*/ 2672859 h 4371852"/>
                <a:gd name="connsiteX260" fmla="*/ 347713 w 415488"/>
                <a:gd name="connsiteY260" fmla="*/ 2679555 h 4371852"/>
                <a:gd name="connsiteX261" fmla="*/ 354590 w 415488"/>
                <a:gd name="connsiteY261" fmla="*/ 2689961 h 4371852"/>
                <a:gd name="connsiteX262" fmla="*/ 357033 w 415488"/>
                <a:gd name="connsiteY262" fmla="*/ 2703443 h 4371852"/>
                <a:gd name="connsiteX263" fmla="*/ 357033 w 415488"/>
                <a:gd name="connsiteY263" fmla="*/ 2705253 h 4371852"/>
                <a:gd name="connsiteX264" fmla="*/ 363548 w 415488"/>
                <a:gd name="connsiteY264" fmla="*/ 2698738 h 4371852"/>
                <a:gd name="connsiteX265" fmla="*/ 370968 w 415488"/>
                <a:gd name="connsiteY265" fmla="*/ 2692766 h 4371852"/>
                <a:gd name="connsiteX266" fmla="*/ 379202 w 415488"/>
                <a:gd name="connsiteY266" fmla="*/ 2686975 h 4371852"/>
                <a:gd name="connsiteX267" fmla="*/ 391780 w 415488"/>
                <a:gd name="connsiteY267" fmla="*/ 2678469 h 4371852"/>
                <a:gd name="connsiteX268" fmla="*/ 404448 w 415488"/>
                <a:gd name="connsiteY268" fmla="*/ 2669963 h 4371852"/>
                <a:gd name="connsiteX269" fmla="*/ 413135 w 415488"/>
                <a:gd name="connsiteY269" fmla="*/ 2664172 h 4371852"/>
                <a:gd name="connsiteX270" fmla="*/ 404991 w 415488"/>
                <a:gd name="connsiteY270" fmla="*/ 2548605 h 4371852"/>
                <a:gd name="connsiteX271" fmla="*/ 412502 w 415488"/>
                <a:gd name="connsiteY271" fmla="*/ 2565074 h 4371852"/>
                <a:gd name="connsiteX272" fmla="*/ 415126 w 415488"/>
                <a:gd name="connsiteY272" fmla="*/ 2583171 h 4371852"/>
                <a:gd name="connsiteX273" fmla="*/ 410963 w 415488"/>
                <a:gd name="connsiteY273" fmla="*/ 2602717 h 4371852"/>
                <a:gd name="connsiteX274" fmla="*/ 398657 w 415488"/>
                <a:gd name="connsiteY274" fmla="*/ 2619366 h 4371852"/>
                <a:gd name="connsiteX275" fmla="*/ 377483 w 415488"/>
                <a:gd name="connsiteY275" fmla="*/ 2630768 h 4371852"/>
                <a:gd name="connsiteX276" fmla="*/ 351423 w 415488"/>
                <a:gd name="connsiteY276" fmla="*/ 2634206 h 4371852"/>
                <a:gd name="connsiteX277" fmla="*/ 325905 w 415488"/>
                <a:gd name="connsiteY277" fmla="*/ 2630315 h 4371852"/>
                <a:gd name="connsiteX278" fmla="*/ 305545 w 415488"/>
                <a:gd name="connsiteY278" fmla="*/ 2619457 h 4371852"/>
                <a:gd name="connsiteX279" fmla="*/ 292153 w 415488"/>
                <a:gd name="connsiteY279" fmla="*/ 2602898 h 4371852"/>
                <a:gd name="connsiteX280" fmla="*/ 287357 w 415488"/>
                <a:gd name="connsiteY280" fmla="*/ 2582085 h 4371852"/>
                <a:gd name="connsiteX281" fmla="*/ 289982 w 415488"/>
                <a:gd name="connsiteY281" fmla="*/ 2565074 h 4371852"/>
                <a:gd name="connsiteX282" fmla="*/ 297492 w 415488"/>
                <a:gd name="connsiteY282" fmla="*/ 2550777 h 4371852"/>
                <a:gd name="connsiteX283" fmla="*/ 307084 w 415488"/>
                <a:gd name="connsiteY283" fmla="*/ 2558740 h 4371852"/>
                <a:gd name="connsiteX284" fmla="*/ 301111 w 415488"/>
                <a:gd name="connsiteY284" fmla="*/ 2569870 h 4371852"/>
                <a:gd name="connsiteX285" fmla="*/ 299302 w 415488"/>
                <a:gd name="connsiteY285" fmla="*/ 2582266 h 4371852"/>
                <a:gd name="connsiteX286" fmla="*/ 304731 w 415488"/>
                <a:gd name="connsiteY286" fmla="*/ 2600726 h 4371852"/>
                <a:gd name="connsiteX287" fmla="*/ 320657 w 415488"/>
                <a:gd name="connsiteY287" fmla="*/ 2612851 h 4371852"/>
                <a:gd name="connsiteX288" fmla="*/ 334773 w 415488"/>
                <a:gd name="connsiteY288" fmla="*/ 2616833 h 4371852"/>
                <a:gd name="connsiteX289" fmla="*/ 353594 w 415488"/>
                <a:gd name="connsiteY289" fmla="*/ 2618099 h 4371852"/>
                <a:gd name="connsiteX290" fmla="*/ 368525 w 415488"/>
                <a:gd name="connsiteY290" fmla="*/ 2617195 h 4371852"/>
                <a:gd name="connsiteX291" fmla="*/ 379836 w 415488"/>
                <a:gd name="connsiteY291" fmla="*/ 2614118 h 4371852"/>
                <a:gd name="connsiteX292" fmla="*/ 397300 w 415488"/>
                <a:gd name="connsiteY292" fmla="*/ 2600454 h 4371852"/>
                <a:gd name="connsiteX293" fmla="*/ 403000 w 415488"/>
                <a:gd name="connsiteY293" fmla="*/ 2580819 h 4371852"/>
                <a:gd name="connsiteX294" fmla="*/ 401100 w 415488"/>
                <a:gd name="connsiteY294" fmla="*/ 2568241 h 4371852"/>
                <a:gd name="connsiteX295" fmla="*/ 395038 w 415488"/>
                <a:gd name="connsiteY295" fmla="*/ 2556568 h 4371852"/>
                <a:gd name="connsiteX296" fmla="*/ 404991 w 415488"/>
                <a:gd name="connsiteY296" fmla="*/ 2548605 h 4371852"/>
                <a:gd name="connsiteX297" fmla="*/ 288986 w 415488"/>
                <a:gd name="connsiteY297" fmla="*/ 2423332 h 4371852"/>
                <a:gd name="connsiteX298" fmla="*/ 413135 w 415488"/>
                <a:gd name="connsiteY298" fmla="*/ 2423332 h 4371852"/>
                <a:gd name="connsiteX299" fmla="*/ 413135 w 415488"/>
                <a:gd name="connsiteY299" fmla="*/ 2438172 h 4371852"/>
                <a:gd name="connsiteX300" fmla="*/ 353051 w 415488"/>
                <a:gd name="connsiteY300" fmla="*/ 2438172 h 4371852"/>
                <a:gd name="connsiteX301" fmla="*/ 353051 w 415488"/>
                <a:gd name="connsiteY301" fmla="*/ 2490474 h 4371852"/>
                <a:gd name="connsiteX302" fmla="*/ 413135 w 415488"/>
                <a:gd name="connsiteY302" fmla="*/ 2490474 h 4371852"/>
                <a:gd name="connsiteX303" fmla="*/ 413135 w 415488"/>
                <a:gd name="connsiteY303" fmla="*/ 2504952 h 4371852"/>
                <a:gd name="connsiteX304" fmla="*/ 288986 w 415488"/>
                <a:gd name="connsiteY304" fmla="*/ 2504952 h 4371852"/>
                <a:gd name="connsiteX305" fmla="*/ 288986 w 415488"/>
                <a:gd name="connsiteY305" fmla="*/ 2490474 h 4371852"/>
                <a:gd name="connsiteX306" fmla="*/ 340926 w 415488"/>
                <a:gd name="connsiteY306" fmla="*/ 2490474 h 4371852"/>
                <a:gd name="connsiteX307" fmla="*/ 340926 w 415488"/>
                <a:gd name="connsiteY307" fmla="*/ 2438172 h 4371852"/>
                <a:gd name="connsiteX308" fmla="*/ 288986 w 415488"/>
                <a:gd name="connsiteY308" fmla="*/ 2438172 h 4371852"/>
                <a:gd name="connsiteX309" fmla="*/ 288986 w 415488"/>
                <a:gd name="connsiteY309" fmla="*/ 2423332 h 4371852"/>
                <a:gd name="connsiteX310" fmla="*/ 400286 w 415488"/>
                <a:gd name="connsiteY310" fmla="*/ 2301926 h 4371852"/>
                <a:gd name="connsiteX311" fmla="*/ 413135 w 415488"/>
                <a:gd name="connsiteY311" fmla="*/ 2301926 h 4371852"/>
                <a:gd name="connsiteX312" fmla="*/ 413135 w 415488"/>
                <a:gd name="connsiteY312" fmla="*/ 2371602 h 4371852"/>
                <a:gd name="connsiteX313" fmla="*/ 288986 w 415488"/>
                <a:gd name="connsiteY313" fmla="*/ 2371602 h 4371852"/>
                <a:gd name="connsiteX314" fmla="*/ 288986 w 415488"/>
                <a:gd name="connsiteY314" fmla="*/ 2303736 h 4371852"/>
                <a:gd name="connsiteX315" fmla="*/ 301292 w 415488"/>
                <a:gd name="connsiteY315" fmla="*/ 2305727 h 4371852"/>
                <a:gd name="connsiteX316" fmla="*/ 301292 w 415488"/>
                <a:gd name="connsiteY316" fmla="*/ 2356581 h 4371852"/>
                <a:gd name="connsiteX317" fmla="*/ 342012 w 415488"/>
                <a:gd name="connsiteY317" fmla="*/ 2356581 h 4371852"/>
                <a:gd name="connsiteX318" fmla="*/ 342012 w 415488"/>
                <a:gd name="connsiteY318" fmla="*/ 2314052 h 4371852"/>
                <a:gd name="connsiteX319" fmla="*/ 354861 w 415488"/>
                <a:gd name="connsiteY319" fmla="*/ 2314052 h 4371852"/>
                <a:gd name="connsiteX320" fmla="*/ 354861 w 415488"/>
                <a:gd name="connsiteY320" fmla="*/ 2356581 h 4371852"/>
                <a:gd name="connsiteX321" fmla="*/ 400286 w 415488"/>
                <a:gd name="connsiteY321" fmla="*/ 2356581 h 4371852"/>
                <a:gd name="connsiteX322" fmla="*/ 400286 w 415488"/>
                <a:gd name="connsiteY322" fmla="*/ 2301926 h 4371852"/>
                <a:gd name="connsiteX323" fmla="*/ 288986 w 415488"/>
                <a:gd name="connsiteY323" fmla="*/ 2195199 h 4371852"/>
                <a:gd name="connsiteX324" fmla="*/ 413135 w 415488"/>
                <a:gd name="connsiteY324" fmla="*/ 2195199 h 4371852"/>
                <a:gd name="connsiteX325" fmla="*/ 413135 w 415488"/>
                <a:gd name="connsiteY325" fmla="*/ 2209677 h 4371852"/>
                <a:gd name="connsiteX326" fmla="*/ 288986 w 415488"/>
                <a:gd name="connsiteY326" fmla="*/ 2209677 h 4371852"/>
                <a:gd name="connsiteX327" fmla="*/ 288986 w 415488"/>
                <a:gd name="connsiteY327" fmla="*/ 2195199 h 4371852"/>
                <a:gd name="connsiteX328" fmla="*/ 288986 w 415488"/>
                <a:gd name="connsiteY328" fmla="*/ 2060477 h 4371852"/>
                <a:gd name="connsiteX329" fmla="*/ 413135 w 415488"/>
                <a:gd name="connsiteY329" fmla="*/ 2060477 h 4371852"/>
                <a:gd name="connsiteX330" fmla="*/ 413135 w 415488"/>
                <a:gd name="connsiteY330" fmla="*/ 2076041 h 4371852"/>
                <a:gd name="connsiteX331" fmla="*/ 337126 w 415488"/>
                <a:gd name="connsiteY331" fmla="*/ 2115856 h 4371852"/>
                <a:gd name="connsiteX332" fmla="*/ 327353 w 415488"/>
                <a:gd name="connsiteY332" fmla="*/ 2120833 h 4371852"/>
                <a:gd name="connsiteX333" fmla="*/ 318757 w 415488"/>
                <a:gd name="connsiteY333" fmla="*/ 2124995 h 4371852"/>
                <a:gd name="connsiteX334" fmla="*/ 311970 w 415488"/>
                <a:gd name="connsiteY334" fmla="*/ 2128162 h 4371852"/>
                <a:gd name="connsiteX335" fmla="*/ 307446 w 415488"/>
                <a:gd name="connsiteY335" fmla="*/ 2129972 h 4371852"/>
                <a:gd name="connsiteX336" fmla="*/ 312151 w 415488"/>
                <a:gd name="connsiteY336" fmla="*/ 2129610 h 4371852"/>
                <a:gd name="connsiteX337" fmla="*/ 320204 w 415488"/>
                <a:gd name="connsiteY337" fmla="*/ 2129157 h 4371852"/>
                <a:gd name="connsiteX338" fmla="*/ 330248 w 415488"/>
                <a:gd name="connsiteY338" fmla="*/ 2128615 h 4371852"/>
                <a:gd name="connsiteX339" fmla="*/ 341107 w 415488"/>
                <a:gd name="connsiteY339" fmla="*/ 2128343 h 4371852"/>
                <a:gd name="connsiteX340" fmla="*/ 413135 w 415488"/>
                <a:gd name="connsiteY340" fmla="*/ 2127619 h 4371852"/>
                <a:gd name="connsiteX341" fmla="*/ 413135 w 415488"/>
                <a:gd name="connsiteY341" fmla="*/ 2143002 h 4371852"/>
                <a:gd name="connsiteX342" fmla="*/ 288986 w 415488"/>
                <a:gd name="connsiteY342" fmla="*/ 2143002 h 4371852"/>
                <a:gd name="connsiteX343" fmla="*/ 288986 w 415488"/>
                <a:gd name="connsiteY343" fmla="*/ 2125809 h 4371852"/>
                <a:gd name="connsiteX344" fmla="*/ 368253 w 415488"/>
                <a:gd name="connsiteY344" fmla="*/ 2084547 h 4371852"/>
                <a:gd name="connsiteX345" fmla="*/ 377121 w 415488"/>
                <a:gd name="connsiteY345" fmla="*/ 2080204 h 4371852"/>
                <a:gd name="connsiteX346" fmla="*/ 385265 w 415488"/>
                <a:gd name="connsiteY346" fmla="*/ 2076675 h 4371852"/>
                <a:gd name="connsiteX347" fmla="*/ 391328 w 415488"/>
                <a:gd name="connsiteY347" fmla="*/ 2074141 h 4371852"/>
                <a:gd name="connsiteX348" fmla="*/ 394314 w 415488"/>
                <a:gd name="connsiteY348" fmla="*/ 2072965 h 4371852"/>
                <a:gd name="connsiteX349" fmla="*/ 390694 w 415488"/>
                <a:gd name="connsiteY349" fmla="*/ 2073236 h 4371852"/>
                <a:gd name="connsiteX350" fmla="*/ 381917 w 415488"/>
                <a:gd name="connsiteY350" fmla="*/ 2073779 h 4371852"/>
                <a:gd name="connsiteX351" fmla="*/ 369882 w 415488"/>
                <a:gd name="connsiteY351" fmla="*/ 2074322 h 4371852"/>
                <a:gd name="connsiteX352" fmla="*/ 356490 w 415488"/>
                <a:gd name="connsiteY352" fmla="*/ 2074593 h 4371852"/>
                <a:gd name="connsiteX353" fmla="*/ 288986 w 415488"/>
                <a:gd name="connsiteY353" fmla="*/ 2075136 h 4371852"/>
                <a:gd name="connsiteX354" fmla="*/ 288986 w 415488"/>
                <a:gd name="connsiteY354" fmla="*/ 2060477 h 4371852"/>
                <a:gd name="connsiteX355" fmla="*/ 413135 w 415488"/>
                <a:gd name="connsiteY355" fmla="*/ 1836497 h 4371852"/>
                <a:gd name="connsiteX356" fmla="*/ 413135 w 415488"/>
                <a:gd name="connsiteY356" fmla="*/ 1851337 h 4371852"/>
                <a:gd name="connsiteX357" fmla="*/ 322105 w 415488"/>
                <a:gd name="connsiteY357" fmla="*/ 1858576 h 4371852"/>
                <a:gd name="connsiteX358" fmla="*/ 315680 w 415488"/>
                <a:gd name="connsiteY358" fmla="*/ 1858938 h 4371852"/>
                <a:gd name="connsiteX359" fmla="*/ 308984 w 415488"/>
                <a:gd name="connsiteY359" fmla="*/ 1859209 h 4371852"/>
                <a:gd name="connsiteX360" fmla="*/ 303645 w 415488"/>
                <a:gd name="connsiteY360" fmla="*/ 1859390 h 4371852"/>
                <a:gd name="connsiteX361" fmla="*/ 301111 w 415488"/>
                <a:gd name="connsiteY361" fmla="*/ 1859481 h 4371852"/>
                <a:gd name="connsiteX362" fmla="*/ 303464 w 415488"/>
                <a:gd name="connsiteY362" fmla="*/ 1860114 h 4371852"/>
                <a:gd name="connsiteX363" fmla="*/ 308350 w 415488"/>
                <a:gd name="connsiteY363" fmla="*/ 1861290 h 4371852"/>
                <a:gd name="connsiteX364" fmla="*/ 314413 w 415488"/>
                <a:gd name="connsiteY364" fmla="*/ 1862829 h 4371852"/>
                <a:gd name="connsiteX365" fmla="*/ 320476 w 415488"/>
                <a:gd name="connsiteY365" fmla="*/ 1864367 h 4371852"/>
                <a:gd name="connsiteX366" fmla="*/ 413135 w 415488"/>
                <a:gd name="connsiteY366" fmla="*/ 1890971 h 4371852"/>
                <a:gd name="connsiteX367" fmla="*/ 413135 w 415488"/>
                <a:gd name="connsiteY367" fmla="*/ 1903639 h 4371852"/>
                <a:gd name="connsiteX368" fmla="*/ 325000 w 415488"/>
                <a:gd name="connsiteY368" fmla="*/ 1928251 h 4371852"/>
                <a:gd name="connsiteX369" fmla="*/ 309436 w 415488"/>
                <a:gd name="connsiteY369" fmla="*/ 1932414 h 4371852"/>
                <a:gd name="connsiteX370" fmla="*/ 301654 w 415488"/>
                <a:gd name="connsiteY370" fmla="*/ 1934405 h 4371852"/>
                <a:gd name="connsiteX371" fmla="*/ 304731 w 415488"/>
                <a:gd name="connsiteY371" fmla="*/ 1934585 h 4371852"/>
                <a:gd name="connsiteX372" fmla="*/ 311065 w 415488"/>
                <a:gd name="connsiteY372" fmla="*/ 1934947 h 4371852"/>
                <a:gd name="connsiteX373" fmla="*/ 318395 w 415488"/>
                <a:gd name="connsiteY373" fmla="*/ 1935400 h 4371852"/>
                <a:gd name="connsiteX374" fmla="*/ 324819 w 415488"/>
                <a:gd name="connsiteY374" fmla="*/ 1935852 h 4371852"/>
                <a:gd name="connsiteX375" fmla="*/ 413135 w 415488"/>
                <a:gd name="connsiteY375" fmla="*/ 1942729 h 4371852"/>
                <a:gd name="connsiteX376" fmla="*/ 413135 w 415488"/>
                <a:gd name="connsiteY376" fmla="*/ 1957026 h 4371852"/>
                <a:gd name="connsiteX377" fmla="*/ 288986 w 415488"/>
                <a:gd name="connsiteY377" fmla="*/ 1946168 h 4371852"/>
                <a:gd name="connsiteX378" fmla="*/ 288986 w 415488"/>
                <a:gd name="connsiteY378" fmla="*/ 1924451 h 4371852"/>
                <a:gd name="connsiteX379" fmla="*/ 370063 w 415488"/>
                <a:gd name="connsiteY379" fmla="*/ 1901829 h 4371852"/>
                <a:gd name="connsiteX380" fmla="*/ 384722 w 415488"/>
                <a:gd name="connsiteY380" fmla="*/ 1898300 h 4371852"/>
                <a:gd name="connsiteX381" fmla="*/ 391599 w 415488"/>
                <a:gd name="connsiteY381" fmla="*/ 1896943 h 4371852"/>
                <a:gd name="connsiteX382" fmla="*/ 384903 w 415488"/>
                <a:gd name="connsiteY382" fmla="*/ 1895585 h 4371852"/>
                <a:gd name="connsiteX383" fmla="*/ 371511 w 415488"/>
                <a:gd name="connsiteY383" fmla="*/ 1892418 h 4371852"/>
                <a:gd name="connsiteX384" fmla="*/ 288986 w 415488"/>
                <a:gd name="connsiteY384" fmla="*/ 1869073 h 4371852"/>
                <a:gd name="connsiteX385" fmla="*/ 288986 w 415488"/>
                <a:gd name="connsiteY385" fmla="*/ 1847174 h 4371852"/>
                <a:gd name="connsiteX386" fmla="*/ 413135 w 415488"/>
                <a:gd name="connsiteY386" fmla="*/ 1836497 h 4371852"/>
                <a:gd name="connsiteX387" fmla="*/ 288986 w 415488"/>
                <a:gd name="connsiteY387" fmla="*/ 1776099 h 4371852"/>
                <a:gd name="connsiteX388" fmla="*/ 413135 w 415488"/>
                <a:gd name="connsiteY388" fmla="*/ 1776099 h 4371852"/>
                <a:gd name="connsiteX389" fmla="*/ 413135 w 415488"/>
                <a:gd name="connsiteY389" fmla="*/ 1790577 h 4371852"/>
                <a:gd name="connsiteX390" fmla="*/ 288986 w 415488"/>
                <a:gd name="connsiteY390" fmla="*/ 1790577 h 4371852"/>
                <a:gd name="connsiteX391" fmla="*/ 288986 w 415488"/>
                <a:gd name="connsiteY391" fmla="*/ 1776099 h 4371852"/>
                <a:gd name="connsiteX392" fmla="*/ 288986 w 415488"/>
                <a:gd name="connsiteY392" fmla="*/ 1654408 h 4371852"/>
                <a:gd name="connsiteX393" fmla="*/ 301473 w 415488"/>
                <a:gd name="connsiteY393" fmla="*/ 1655313 h 4371852"/>
                <a:gd name="connsiteX394" fmla="*/ 301473 w 415488"/>
                <a:gd name="connsiteY394" fmla="*/ 1688974 h 4371852"/>
                <a:gd name="connsiteX395" fmla="*/ 413135 w 415488"/>
                <a:gd name="connsiteY395" fmla="*/ 1688974 h 4371852"/>
                <a:gd name="connsiteX396" fmla="*/ 413135 w 415488"/>
                <a:gd name="connsiteY396" fmla="*/ 1703271 h 4371852"/>
                <a:gd name="connsiteX397" fmla="*/ 301473 w 415488"/>
                <a:gd name="connsiteY397" fmla="*/ 1703271 h 4371852"/>
                <a:gd name="connsiteX398" fmla="*/ 301473 w 415488"/>
                <a:gd name="connsiteY398" fmla="*/ 1736570 h 4371852"/>
                <a:gd name="connsiteX399" fmla="*/ 288986 w 415488"/>
                <a:gd name="connsiteY399" fmla="*/ 1736570 h 4371852"/>
                <a:gd name="connsiteX400" fmla="*/ 288986 w 415488"/>
                <a:gd name="connsiteY400" fmla="*/ 1654408 h 4371852"/>
                <a:gd name="connsiteX401" fmla="*/ 288986 w 415488"/>
                <a:gd name="connsiteY401" fmla="*/ 1549632 h 4371852"/>
                <a:gd name="connsiteX402" fmla="*/ 301473 w 415488"/>
                <a:gd name="connsiteY402" fmla="*/ 1550537 h 4371852"/>
                <a:gd name="connsiteX403" fmla="*/ 301473 w 415488"/>
                <a:gd name="connsiteY403" fmla="*/ 1584199 h 4371852"/>
                <a:gd name="connsiteX404" fmla="*/ 413135 w 415488"/>
                <a:gd name="connsiteY404" fmla="*/ 1584199 h 4371852"/>
                <a:gd name="connsiteX405" fmla="*/ 413135 w 415488"/>
                <a:gd name="connsiteY405" fmla="*/ 1598496 h 4371852"/>
                <a:gd name="connsiteX406" fmla="*/ 301473 w 415488"/>
                <a:gd name="connsiteY406" fmla="*/ 1598496 h 4371852"/>
                <a:gd name="connsiteX407" fmla="*/ 301473 w 415488"/>
                <a:gd name="connsiteY407" fmla="*/ 1631795 h 4371852"/>
                <a:gd name="connsiteX408" fmla="*/ 288986 w 415488"/>
                <a:gd name="connsiteY408" fmla="*/ 1631795 h 4371852"/>
                <a:gd name="connsiteX409" fmla="*/ 288986 w 415488"/>
                <a:gd name="connsiteY409" fmla="*/ 1549632 h 4371852"/>
                <a:gd name="connsiteX410" fmla="*/ 400286 w 415488"/>
                <a:gd name="connsiteY410" fmla="*/ 1444677 h 4371852"/>
                <a:gd name="connsiteX411" fmla="*/ 413135 w 415488"/>
                <a:gd name="connsiteY411" fmla="*/ 1444677 h 4371852"/>
                <a:gd name="connsiteX412" fmla="*/ 413135 w 415488"/>
                <a:gd name="connsiteY412" fmla="*/ 1514352 h 4371852"/>
                <a:gd name="connsiteX413" fmla="*/ 288986 w 415488"/>
                <a:gd name="connsiteY413" fmla="*/ 1514352 h 4371852"/>
                <a:gd name="connsiteX414" fmla="*/ 288986 w 415488"/>
                <a:gd name="connsiteY414" fmla="*/ 1446486 h 4371852"/>
                <a:gd name="connsiteX415" fmla="*/ 301292 w 415488"/>
                <a:gd name="connsiteY415" fmla="*/ 1448477 h 4371852"/>
                <a:gd name="connsiteX416" fmla="*/ 301292 w 415488"/>
                <a:gd name="connsiteY416" fmla="*/ 1499331 h 4371852"/>
                <a:gd name="connsiteX417" fmla="*/ 342012 w 415488"/>
                <a:gd name="connsiteY417" fmla="*/ 1499331 h 4371852"/>
                <a:gd name="connsiteX418" fmla="*/ 342012 w 415488"/>
                <a:gd name="connsiteY418" fmla="*/ 1456802 h 4371852"/>
                <a:gd name="connsiteX419" fmla="*/ 354861 w 415488"/>
                <a:gd name="connsiteY419" fmla="*/ 1456802 h 4371852"/>
                <a:gd name="connsiteX420" fmla="*/ 354861 w 415488"/>
                <a:gd name="connsiteY420" fmla="*/ 1499331 h 4371852"/>
                <a:gd name="connsiteX421" fmla="*/ 400286 w 415488"/>
                <a:gd name="connsiteY421" fmla="*/ 1499331 h 4371852"/>
                <a:gd name="connsiteX422" fmla="*/ 400286 w 415488"/>
                <a:gd name="connsiteY422" fmla="*/ 1444677 h 4371852"/>
                <a:gd name="connsiteX423" fmla="*/ 400648 w 415488"/>
                <a:gd name="connsiteY423" fmla="*/ 1336168 h 4371852"/>
                <a:gd name="connsiteX424" fmla="*/ 413135 w 415488"/>
                <a:gd name="connsiteY424" fmla="*/ 1338159 h 4371852"/>
                <a:gd name="connsiteX425" fmla="*/ 413135 w 415488"/>
                <a:gd name="connsiteY425" fmla="*/ 1400052 h 4371852"/>
                <a:gd name="connsiteX426" fmla="*/ 288986 w 415488"/>
                <a:gd name="connsiteY426" fmla="*/ 1400052 h 4371852"/>
                <a:gd name="connsiteX427" fmla="*/ 288986 w 415488"/>
                <a:gd name="connsiteY427" fmla="*/ 1385212 h 4371852"/>
                <a:gd name="connsiteX428" fmla="*/ 400648 w 415488"/>
                <a:gd name="connsiteY428" fmla="*/ 1385212 h 4371852"/>
                <a:gd name="connsiteX429" fmla="*/ 400648 w 415488"/>
                <a:gd name="connsiteY429" fmla="*/ 1336168 h 4371852"/>
                <a:gd name="connsiteX430" fmla="*/ 353051 w 415488"/>
                <a:gd name="connsiteY430" fmla="*/ 1225782 h 4371852"/>
                <a:gd name="connsiteX431" fmla="*/ 329525 w 415488"/>
                <a:gd name="connsiteY431" fmla="*/ 1228045 h 4371852"/>
                <a:gd name="connsiteX432" fmla="*/ 312513 w 415488"/>
                <a:gd name="connsiteY432" fmla="*/ 1236460 h 4371852"/>
                <a:gd name="connsiteX433" fmla="*/ 306631 w 415488"/>
                <a:gd name="connsiteY433" fmla="*/ 1242613 h 4371852"/>
                <a:gd name="connsiteX434" fmla="*/ 303193 w 415488"/>
                <a:gd name="connsiteY434" fmla="*/ 1249219 h 4371852"/>
                <a:gd name="connsiteX435" fmla="*/ 301564 w 415488"/>
                <a:gd name="connsiteY435" fmla="*/ 1256729 h 4371852"/>
                <a:gd name="connsiteX436" fmla="*/ 301111 w 415488"/>
                <a:gd name="connsiteY436" fmla="*/ 1265597 h 4371852"/>
                <a:gd name="connsiteX437" fmla="*/ 301111 w 415488"/>
                <a:gd name="connsiteY437" fmla="*/ 1280437 h 4371852"/>
                <a:gd name="connsiteX438" fmla="*/ 400829 w 415488"/>
                <a:gd name="connsiteY438" fmla="*/ 1280437 h 4371852"/>
                <a:gd name="connsiteX439" fmla="*/ 400829 w 415488"/>
                <a:gd name="connsiteY439" fmla="*/ 1265597 h 4371852"/>
                <a:gd name="connsiteX440" fmla="*/ 400467 w 415488"/>
                <a:gd name="connsiteY440" fmla="*/ 1256186 h 4371852"/>
                <a:gd name="connsiteX441" fmla="*/ 398747 w 415488"/>
                <a:gd name="connsiteY441" fmla="*/ 1247590 h 4371852"/>
                <a:gd name="connsiteX442" fmla="*/ 394766 w 415488"/>
                <a:gd name="connsiteY442" fmla="*/ 1240080 h 4371852"/>
                <a:gd name="connsiteX443" fmla="*/ 387798 w 415488"/>
                <a:gd name="connsiteY443" fmla="*/ 1234107 h 4371852"/>
                <a:gd name="connsiteX444" fmla="*/ 371692 w 415488"/>
                <a:gd name="connsiteY444" fmla="*/ 1227864 h 4371852"/>
                <a:gd name="connsiteX445" fmla="*/ 353051 w 415488"/>
                <a:gd name="connsiteY445" fmla="*/ 1225782 h 4371852"/>
                <a:gd name="connsiteX446" fmla="*/ 351242 w 415488"/>
                <a:gd name="connsiteY446" fmla="*/ 1209676 h 4371852"/>
                <a:gd name="connsiteX447" fmla="*/ 379202 w 415488"/>
                <a:gd name="connsiteY447" fmla="*/ 1213567 h 4371852"/>
                <a:gd name="connsiteX448" fmla="*/ 397571 w 415488"/>
                <a:gd name="connsiteY448" fmla="*/ 1223792 h 4371852"/>
                <a:gd name="connsiteX449" fmla="*/ 405082 w 415488"/>
                <a:gd name="connsiteY449" fmla="*/ 1232117 h 4371852"/>
                <a:gd name="connsiteX450" fmla="*/ 409877 w 415488"/>
                <a:gd name="connsiteY450" fmla="*/ 1240894 h 4371852"/>
                <a:gd name="connsiteX451" fmla="*/ 412411 w 415488"/>
                <a:gd name="connsiteY451" fmla="*/ 1250938 h 4371852"/>
                <a:gd name="connsiteX452" fmla="*/ 413135 w 415488"/>
                <a:gd name="connsiteY452" fmla="*/ 1262882 h 4371852"/>
                <a:gd name="connsiteX453" fmla="*/ 413135 w 415488"/>
                <a:gd name="connsiteY453" fmla="*/ 1295277 h 4371852"/>
                <a:gd name="connsiteX454" fmla="*/ 288986 w 415488"/>
                <a:gd name="connsiteY454" fmla="*/ 1295277 h 4371852"/>
                <a:gd name="connsiteX455" fmla="*/ 288986 w 415488"/>
                <a:gd name="connsiteY455" fmla="*/ 1270483 h 4371852"/>
                <a:gd name="connsiteX456" fmla="*/ 289258 w 415488"/>
                <a:gd name="connsiteY456" fmla="*/ 1257996 h 4371852"/>
                <a:gd name="connsiteX457" fmla="*/ 290524 w 415488"/>
                <a:gd name="connsiteY457" fmla="*/ 1248043 h 4371852"/>
                <a:gd name="connsiteX458" fmla="*/ 293420 w 415488"/>
                <a:gd name="connsiteY458" fmla="*/ 1239356 h 4371852"/>
                <a:gd name="connsiteX459" fmla="*/ 298578 w 415488"/>
                <a:gd name="connsiteY459" fmla="*/ 1230669 h 4371852"/>
                <a:gd name="connsiteX460" fmla="*/ 319571 w 415488"/>
                <a:gd name="connsiteY460" fmla="*/ 1214834 h 4371852"/>
                <a:gd name="connsiteX461" fmla="*/ 351242 w 415488"/>
                <a:gd name="connsiteY461" fmla="*/ 1209676 h 4371852"/>
                <a:gd name="connsiteX462" fmla="*/ 400286 w 415488"/>
                <a:gd name="connsiteY462" fmla="*/ 1101777 h 4371852"/>
                <a:gd name="connsiteX463" fmla="*/ 413135 w 415488"/>
                <a:gd name="connsiteY463" fmla="*/ 1101777 h 4371852"/>
                <a:gd name="connsiteX464" fmla="*/ 413135 w 415488"/>
                <a:gd name="connsiteY464" fmla="*/ 1171452 h 4371852"/>
                <a:gd name="connsiteX465" fmla="*/ 288986 w 415488"/>
                <a:gd name="connsiteY465" fmla="*/ 1171452 h 4371852"/>
                <a:gd name="connsiteX466" fmla="*/ 288986 w 415488"/>
                <a:gd name="connsiteY466" fmla="*/ 1103586 h 4371852"/>
                <a:gd name="connsiteX467" fmla="*/ 301292 w 415488"/>
                <a:gd name="connsiteY467" fmla="*/ 1105577 h 4371852"/>
                <a:gd name="connsiteX468" fmla="*/ 301292 w 415488"/>
                <a:gd name="connsiteY468" fmla="*/ 1156431 h 4371852"/>
                <a:gd name="connsiteX469" fmla="*/ 342012 w 415488"/>
                <a:gd name="connsiteY469" fmla="*/ 1156431 h 4371852"/>
                <a:gd name="connsiteX470" fmla="*/ 342012 w 415488"/>
                <a:gd name="connsiteY470" fmla="*/ 1113902 h 4371852"/>
                <a:gd name="connsiteX471" fmla="*/ 354861 w 415488"/>
                <a:gd name="connsiteY471" fmla="*/ 1113902 h 4371852"/>
                <a:gd name="connsiteX472" fmla="*/ 354861 w 415488"/>
                <a:gd name="connsiteY472" fmla="*/ 1156431 h 4371852"/>
                <a:gd name="connsiteX473" fmla="*/ 400286 w 415488"/>
                <a:gd name="connsiteY473" fmla="*/ 1156431 h 4371852"/>
                <a:gd name="connsiteX474" fmla="*/ 400286 w 415488"/>
                <a:gd name="connsiteY474" fmla="*/ 1101777 h 4371852"/>
                <a:gd name="connsiteX475" fmla="*/ 288986 w 415488"/>
                <a:gd name="connsiteY475" fmla="*/ 975713 h 4371852"/>
                <a:gd name="connsiteX476" fmla="*/ 377302 w 415488"/>
                <a:gd name="connsiteY476" fmla="*/ 975713 h 4371852"/>
                <a:gd name="connsiteX477" fmla="*/ 394766 w 415488"/>
                <a:gd name="connsiteY477" fmla="*/ 977614 h 4371852"/>
                <a:gd name="connsiteX478" fmla="*/ 405715 w 415488"/>
                <a:gd name="connsiteY478" fmla="*/ 985124 h 4371852"/>
                <a:gd name="connsiteX479" fmla="*/ 412954 w 415488"/>
                <a:gd name="connsiteY479" fmla="*/ 998607 h 4371852"/>
                <a:gd name="connsiteX480" fmla="*/ 415307 w 415488"/>
                <a:gd name="connsiteY480" fmla="*/ 1017699 h 4371852"/>
                <a:gd name="connsiteX481" fmla="*/ 410963 w 415488"/>
                <a:gd name="connsiteY481" fmla="*/ 1040774 h 4371852"/>
                <a:gd name="connsiteX482" fmla="*/ 397390 w 415488"/>
                <a:gd name="connsiteY482" fmla="*/ 1054437 h 4371852"/>
                <a:gd name="connsiteX483" fmla="*/ 387527 w 415488"/>
                <a:gd name="connsiteY483" fmla="*/ 1057514 h 4371852"/>
                <a:gd name="connsiteX484" fmla="*/ 378026 w 415488"/>
                <a:gd name="connsiteY484" fmla="*/ 1058057 h 4371852"/>
                <a:gd name="connsiteX485" fmla="*/ 288986 w 415488"/>
                <a:gd name="connsiteY485" fmla="*/ 1058057 h 4371852"/>
                <a:gd name="connsiteX486" fmla="*/ 288986 w 415488"/>
                <a:gd name="connsiteY486" fmla="*/ 1043398 h 4371852"/>
                <a:gd name="connsiteX487" fmla="*/ 372597 w 415488"/>
                <a:gd name="connsiteY487" fmla="*/ 1043398 h 4371852"/>
                <a:gd name="connsiteX488" fmla="*/ 382460 w 415488"/>
                <a:gd name="connsiteY488" fmla="*/ 1042946 h 4371852"/>
                <a:gd name="connsiteX489" fmla="*/ 390513 w 415488"/>
                <a:gd name="connsiteY489" fmla="*/ 1041226 h 4371852"/>
                <a:gd name="connsiteX490" fmla="*/ 394676 w 415488"/>
                <a:gd name="connsiteY490" fmla="*/ 1038602 h 4371852"/>
                <a:gd name="connsiteX491" fmla="*/ 398657 w 415488"/>
                <a:gd name="connsiteY491" fmla="*/ 1033987 h 4371852"/>
                <a:gd name="connsiteX492" fmla="*/ 401553 w 415488"/>
                <a:gd name="connsiteY492" fmla="*/ 1026929 h 4371852"/>
                <a:gd name="connsiteX493" fmla="*/ 402638 w 415488"/>
                <a:gd name="connsiteY493" fmla="*/ 1016976 h 4371852"/>
                <a:gd name="connsiteX494" fmla="*/ 400648 w 415488"/>
                <a:gd name="connsiteY494" fmla="*/ 1003583 h 4371852"/>
                <a:gd name="connsiteX495" fmla="*/ 394857 w 415488"/>
                <a:gd name="connsiteY495" fmla="*/ 995078 h 4371852"/>
                <a:gd name="connsiteX496" fmla="*/ 386260 w 415488"/>
                <a:gd name="connsiteY496" fmla="*/ 991187 h 4371852"/>
                <a:gd name="connsiteX497" fmla="*/ 375492 w 415488"/>
                <a:gd name="connsiteY497" fmla="*/ 990372 h 4371852"/>
                <a:gd name="connsiteX498" fmla="*/ 288986 w 415488"/>
                <a:gd name="connsiteY498" fmla="*/ 990372 h 4371852"/>
                <a:gd name="connsiteX499" fmla="*/ 288986 w 415488"/>
                <a:gd name="connsiteY499" fmla="*/ 975713 h 4371852"/>
                <a:gd name="connsiteX500" fmla="*/ 288986 w 415488"/>
                <a:gd name="connsiteY500" fmla="*/ 854308 h 4371852"/>
                <a:gd name="connsiteX501" fmla="*/ 301473 w 415488"/>
                <a:gd name="connsiteY501" fmla="*/ 855213 h 4371852"/>
                <a:gd name="connsiteX502" fmla="*/ 301473 w 415488"/>
                <a:gd name="connsiteY502" fmla="*/ 888874 h 4371852"/>
                <a:gd name="connsiteX503" fmla="*/ 413135 w 415488"/>
                <a:gd name="connsiteY503" fmla="*/ 888874 h 4371852"/>
                <a:gd name="connsiteX504" fmla="*/ 413135 w 415488"/>
                <a:gd name="connsiteY504" fmla="*/ 903171 h 4371852"/>
                <a:gd name="connsiteX505" fmla="*/ 301473 w 415488"/>
                <a:gd name="connsiteY505" fmla="*/ 903171 h 4371852"/>
                <a:gd name="connsiteX506" fmla="*/ 301473 w 415488"/>
                <a:gd name="connsiteY506" fmla="*/ 936470 h 4371852"/>
                <a:gd name="connsiteX507" fmla="*/ 288986 w 415488"/>
                <a:gd name="connsiteY507" fmla="*/ 936470 h 4371852"/>
                <a:gd name="connsiteX508" fmla="*/ 288986 w 415488"/>
                <a:gd name="connsiteY508" fmla="*/ 854308 h 4371852"/>
                <a:gd name="connsiteX509" fmla="*/ 378026 w 415488"/>
                <a:gd name="connsiteY509" fmla="*/ 741389 h 4371852"/>
                <a:gd name="connsiteX510" fmla="*/ 394676 w 415488"/>
                <a:gd name="connsiteY510" fmla="*/ 745823 h 4371852"/>
                <a:gd name="connsiteX511" fmla="*/ 407887 w 415488"/>
                <a:gd name="connsiteY511" fmla="*/ 758581 h 4371852"/>
                <a:gd name="connsiteX512" fmla="*/ 413678 w 415488"/>
                <a:gd name="connsiteY512" fmla="*/ 771250 h 4371852"/>
                <a:gd name="connsiteX513" fmla="*/ 415488 w 415488"/>
                <a:gd name="connsiteY513" fmla="*/ 786451 h 4371852"/>
                <a:gd name="connsiteX514" fmla="*/ 412773 w 415488"/>
                <a:gd name="connsiteY514" fmla="*/ 807354 h 4371852"/>
                <a:gd name="connsiteX515" fmla="*/ 404267 w 415488"/>
                <a:gd name="connsiteY515" fmla="*/ 826266 h 4371852"/>
                <a:gd name="connsiteX516" fmla="*/ 392685 w 415488"/>
                <a:gd name="connsiteY516" fmla="*/ 819751 h 4371852"/>
                <a:gd name="connsiteX517" fmla="*/ 400829 w 415488"/>
                <a:gd name="connsiteY517" fmla="*/ 803916 h 4371852"/>
                <a:gd name="connsiteX518" fmla="*/ 403362 w 415488"/>
                <a:gd name="connsiteY518" fmla="*/ 786451 h 4371852"/>
                <a:gd name="connsiteX519" fmla="*/ 402186 w 415488"/>
                <a:gd name="connsiteY519" fmla="*/ 775050 h 4371852"/>
                <a:gd name="connsiteX520" fmla="*/ 397933 w 415488"/>
                <a:gd name="connsiteY520" fmla="*/ 766725 h 4371852"/>
                <a:gd name="connsiteX521" fmla="*/ 380198 w 415488"/>
                <a:gd name="connsiteY521" fmla="*/ 757857 h 4371852"/>
                <a:gd name="connsiteX522" fmla="*/ 357033 w 415488"/>
                <a:gd name="connsiteY522" fmla="*/ 780117 h 4371852"/>
                <a:gd name="connsiteX523" fmla="*/ 353232 w 415488"/>
                <a:gd name="connsiteY523" fmla="*/ 792605 h 4371852"/>
                <a:gd name="connsiteX524" fmla="*/ 348346 w 415488"/>
                <a:gd name="connsiteY524" fmla="*/ 806087 h 4371852"/>
                <a:gd name="connsiteX525" fmla="*/ 342193 w 415488"/>
                <a:gd name="connsiteY525" fmla="*/ 814684 h 4371852"/>
                <a:gd name="connsiteX526" fmla="*/ 321924 w 415488"/>
                <a:gd name="connsiteY526" fmla="*/ 822465 h 4371852"/>
                <a:gd name="connsiteX527" fmla="*/ 307446 w 415488"/>
                <a:gd name="connsiteY527" fmla="*/ 819570 h 4371852"/>
                <a:gd name="connsiteX528" fmla="*/ 296225 w 415488"/>
                <a:gd name="connsiteY528" fmla="*/ 811426 h 4371852"/>
                <a:gd name="connsiteX529" fmla="*/ 288896 w 415488"/>
                <a:gd name="connsiteY529" fmla="*/ 798758 h 4371852"/>
                <a:gd name="connsiteX530" fmla="*/ 286272 w 415488"/>
                <a:gd name="connsiteY530" fmla="*/ 782289 h 4371852"/>
                <a:gd name="connsiteX531" fmla="*/ 298216 w 415488"/>
                <a:gd name="connsiteY531" fmla="*/ 744827 h 4371852"/>
                <a:gd name="connsiteX532" fmla="*/ 308893 w 415488"/>
                <a:gd name="connsiteY532" fmla="*/ 751342 h 4371852"/>
                <a:gd name="connsiteX533" fmla="*/ 304007 w 415488"/>
                <a:gd name="connsiteY533" fmla="*/ 759667 h 4371852"/>
                <a:gd name="connsiteX534" fmla="*/ 300750 w 415488"/>
                <a:gd name="connsiteY534" fmla="*/ 766997 h 4371852"/>
                <a:gd name="connsiteX535" fmla="*/ 298940 w 415488"/>
                <a:gd name="connsiteY535" fmla="*/ 774055 h 4371852"/>
                <a:gd name="connsiteX536" fmla="*/ 298397 w 415488"/>
                <a:gd name="connsiteY536" fmla="*/ 781565 h 4371852"/>
                <a:gd name="connsiteX537" fmla="*/ 303826 w 415488"/>
                <a:gd name="connsiteY537" fmla="*/ 799844 h 4371852"/>
                <a:gd name="connsiteX538" fmla="*/ 318847 w 415488"/>
                <a:gd name="connsiteY538" fmla="*/ 806359 h 4371852"/>
                <a:gd name="connsiteX539" fmla="*/ 330972 w 415488"/>
                <a:gd name="connsiteY539" fmla="*/ 801563 h 4371852"/>
                <a:gd name="connsiteX540" fmla="*/ 339116 w 415488"/>
                <a:gd name="connsiteY540" fmla="*/ 785728 h 4371852"/>
                <a:gd name="connsiteX541" fmla="*/ 343641 w 415488"/>
                <a:gd name="connsiteY541" fmla="*/ 771430 h 4371852"/>
                <a:gd name="connsiteX542" fmla="*/ 348979 w 415488"/>
                <a:gd name="connsiteY542" fmla="*/ 758219 h 4371852"/>
                <a:gd name="connsiteX543" fmla="*/ 356128 w 415488"/>
                <a:gd name="connsiteY543" fmla="*/ 749533 h 4371852"/>
                <a:gd name="connsiteX544" fmla="*/ 366353 w 415488"/>
                <a:gd name="connsiteY544" fmla="*/ 743560 h 4371852"/>
                <a:gd name="connsiteX545" fmla="*/ 378026 w 415488"/>
                <a:gd name="connsiteY545" fmla="*/ 741389 h 4371852"/>
                <a:gd name="connsiteX546" fmla="*/ 404991 w 415488"/>
                <a:gd name="connsiteY546" fmla="*/ 624555 h 4371852"/>
                <a:gd name="connsiteX547" fmla="*/ 412502 w 415488"/>
                <a:gd name="connsiteY547" fmla="*/ 641024 h 4371852"/>
                <a:gd name="connsiteX548" fmla="*/ 415126 w 415488"/>
                <a:gd name="connsiteY548" fmla="*/ 659121 h 4371852"/>
                <a:gd name="connsiteX549" fmla="*/ 410963 w 415488"/>
                <a:gd name="connsiteY549" fmla="*/ 678667 h 4371852"/>
                <a:gd name="connsiteX550" fmla="*/ 398657 w 415488"/>
                <a:gd name="connsiteY550" fmla="*/ 695316 h 4371852"/>
                <a:gd name="connsiteX551" fmla="*/ 377483 w 415488"/>
                <a:gd name="connsiteY551" fmla="*/ 706718 h 4371852"/>
                <a:gd name="connsiteX552" fmla="*/ 351423 w 415488"/>
                <a:gd name="connsiteY552" fmla="*/ 710156 h 4371852"/>
                <a:gd name="connsiteX553" fmla="*/ 325905 w 415488"/>
                <a:gd name="connsiteY553" fmla="*/ 706265 h 4371852"/>
                <a:gd name="connsiteX554" fmla="*/ 305545 w 415488"/>
                <a:gd name="connsiteY554" fmla="*/ 695407 h 4371852"/>
                <a:gd name="connsiteX555" fmla="*/ 292153 w 415488"/>
                <a:gd name="connsiteY555" fmla="*/ 678848 h 4371852"/>
                <a:gd name="connsiteX556" fmla="*/ 287357 w 415488"/>
                <a:gd name="connsiteY556" fmla="*/ 658036 h 4371852"/>
                <a:gd name="connsiteX557" fmla="*/ 289982 w 415488"/>
                <a:gd name="connsiteY557" fmla="*/ 641024 h 4371852"/>
                <a:gd name="connsiteX558" fmla="*/ 297492 w 415488"/>
                <a:gd name="connsiteY558" fmla="*/ 626727 h 4371852"/>
                <a:gd name="connsiteX559" fmla="*/ 307084 w 415488"/>
                <a:gd name="connsiteY559" fmla="*/ 634690 h 4371852"/>
                <a:gd name="connsiteX560" fmla="*/ 301111 w 415488"/>
                <a:gd name="connsiteY560" fmla="*/ 645820 h 4371852"/>
                <a:gd name="connsiteX561" fmla="*/ 299302 w 415488"/>
                <a:gd name="connsiteY561" fmla="*/ 658216 h 4371852"/>
                <a:gd name="connsiteX562" fmla="*/ 304731 w 415488"/>
                <a:gd name="connsiteY562" fmla="*/ 676676 h 4371852"/>
                <a:gd name="connsiteX563" fmla="*/ 320657 w 415488"/>
                <a:gd name="connsiteY563" fmla="*/ 688801 h 4371852"/>
                <a:gd name="connsiteX564" fmla="*/ 334773 w 415488"/>
                <a:gd name="connsiteY564" fmla="*/ 692783 h 4371852"/>
                <a:gd name="connsiteX565" fmla="*/ 353594 w 415488"/>
                <a:gd name="connsiteY565" fmla="*/ 694049 h 4371852"/>
                <a:gd name="connsiteX566" fmla="*/ 368525 w 415488"/>
                <a:gd name="connsiteY566" fmla="*/ 693145 h 4371852"/>
                <a:gd name="connsiteX567" fmla="*/ 379836 w 415488"/>
                <a:gd name="connsiteY567" fmla="*/ 690068 h 4371852"/>
                <a:gd name="connsiteX568" fmla="*/ 397300 w 415488"/>
                <a:gd name="connsiteY568" fmla="*/ 676405 h 4371852"/>
                <a:gd name="connsiteX569" fmla="*/ 403000 w 415488"/>
                <a:gd name="connsiteY569" fmla="*/ 656769 h 4371852"/>
                <a:gd name="connsiteX570" fmla="*/ 401100 w 415488"/>
                <a:gd name="connsiteY570" fmla="*/ 644191 h 4371852"/>
                <a:gd name="connsiteX571" fmla="*/ 395038 w 415488"/>
                <a:gd name="connsiteY571" fmla="*/ 632518 h 4371852"/>
                <a:gd name="connsiteX572" fmla="*/ 404991 w 415488"/>
                <a:gd name="connsiteY572" fmla="*/ 624555 h 4371852"/>
                <a:gd name="connsiteX573" fmla="*/ 288986 w 415488"/>
                <a:gd name="connsiteY573" fmla="*/ 499282 h 4371852"/>
                <a:gd name="connsiteX574" fmla="*/ 413135 w 415488"/>
                <a:gd name="connsiteY574" fmla="*/ 499282 h 4371852"/>
                <a:gd name="connsiteX575" fmla="*/ 413135 w 415488"/>
                <a:gd name="connsiteY575" fmla="*/ 514122 h 4371852"/>
                <a:gd name="connsiteX576" fmla="*/ 353051 w 415488"/>
                <a:gd name="connsiteY576" fmla="*/ 514122 h 4371852"/>
                <a:gd name="connsiteX577" fmla="*/ 353051 w 415488"/>
                <a:gd name="connsiteY577" fmla="*/ 566424 h 4371852"/>
                <a:gd name="connsiteX578" fmla="*/ 413135 w 415488"/>
                <a:gd name="connsiteY578" fmla="*/ 566424 h 4371852"/>
                <a:gd name="connsiteX579" fmla="*/ 413135 w 415488"/>
                <a:gd name="connsiteY579" fmla="*/ 580902 h 4371852"/>
                <a:gd name="connsiteX580" fmla="*/ 288986 w 415488"/>
                <a:gd name="connsiteY580" fmla="*/ 580902 h 4371852"/>
                <a:gd name="connsiteX581" fmla="*/ 288986 w 415488"/>
                <a:gd name="connsiteY581" fmla="*/ 566424 h 4371852"/>
                <a:gd name="connsiteX582" fmla="*/ 340926 w 415488"/>
                <a:gd name="connsiteY582" fmla="*/ 566424 h 4371852"/>
                <a:gd name="connsiteX583" fmla="*/ 340926 w 415488"/>
                <a:gd name="connsiteY583" fmla="*/ 514122 h 4371852"/>
                <a:gd name="connsiteX584" fmla="*/ 288986 w 415488"/>
                <a:gd name="connsiteY584" fmla="*/ 514122 h 4371852"/>
                <a:gd name="connsiteX585" fmla="*/ 288986 w 415488"/>
                <a:gd name="connsiteY585" fmla="*/ 499282 h 4371852"/>
                <a:gd name="connsiteX586" fmla="*/ 400648 w 415488"/>
                <a:gd name="connsiteY586" fmla="*/ 383668 h 4371852"/>
                <a:gd name="connsiteX587" fmla="*/ 413135 w 415488"/>
                <a:gd name="connsiteY587" fmla="*/ 385659 h 4371852"/>
                <a:gd name="connsiteX588" fmla="*/ 413135 w 415488"/>
                <a:gd name="connsiteY588" fmla="*/ 447552 h 4371852"/>
                <a:gd name="connsiteX589" fmla="*/ 288986 w 415488"/>
                <a:gd name="connsiteY589" fmla="*/ 447552 h 4371852"/>
                <a:gd name="connsiteX590" fmla="*/ 288986 w 415488"/>
                <a:gd name="connsiteY590" fmla="*/ 432712 h 4371852"/>
                <a:gd name="connsiteX591" fmla="*/ 400648 w 415488"/>
                <a:gd name="connsiteY591" fmla="*/ 432712 h 4371852"/>
                <a:gd name="connsiteX592" fmla="*/ 400648 w 415488"/>
                <a:gd name="connsiteY592" fmla="*/ 383668 h 4371852"/>
                <a:gd name="connsiteX593" fmla="*/ 362824 w 415488"/>
                <a:gd name="connsiteY593" fmla="*/ 288665 h 4371852"/>
                <a:gd name="connsiteX594" fmla="*/ 302016 w 415488"/>
                <a:gd name="connsiteY594" fmla="*/ 307668 h 4371852"/>
                <a:gd name="connsiteX595" fmla="*/ 362824 w 415488"/>
                <a:gd name="connsiteY595" fmla="*/ 327213 h 4371852"/>
                <a:gd name="connsiteX596" fmla="*/ 362824 w 415488"/>
                <a:gd name="connsiteY596" fmla="*/ 288665 h 4371852"/>
                <a:gd name="connsiteX597" fmla="*/ 413135 w 415488"/>
                <a:gd name="connsiteY597" fmla="*/ 256271 h 4371852"/>
                <a:gd name="connsiteX598" fmla="*/ 413135 w 415488"/>
                <a:gd name="connsiteY598" fmla="*/ 273102 h 4371852"/>
                <a:gd name="connsiteX599" fmla="*/ 374949 w 415488"/>
                <a:gd name="connsiteY599" fmla="*/ 284865 h 4371852"/>
                <a:gd name="connsiteX600" fmla="*/ 374949 w 415488"/>
                <a:gd name="connsiteY600" fmla="*/ 331195 h 4371852"/>
                <a:gd name="connsiteX601" fmla="*/ 413135 w 415488"/>
                <a:gd name="connsiteY601" fmla="*/ 343139 h 4371852"/>
                <a:gd name="connsiteX602" fmla="*/ 413135 w 415488"/>
                <a:gd name="connsiteY602" fmla="*/ 358160 h 4371852"/>
                <a:gd name="connsiteX603" fmla="*/ 288986 w 415488"/>
                <a:gd name="connsiteY603" fmla="*/ 316717 h 4371852"/>
                <a:gd name="connsiteX604" fmla="*/ 288986 w 415488"/>
                <a:gd name="connsiteY604" fmla="*/ 297352 h 4371852"/>
                <a:gd name="connsiteX605" fmla="*/ 413135 w 415488"/>
                <a:gd name="connsiteY605" fmla="*/ 256271 h 4371852"/>
                <a:gd name="connsiteX606" fmla="*/ 288986 w 415488"/>
                <a:gd name="connsiteY606" fmla="*/ 136428 h 4371852"/>
                <a:gd name="connsiteX607" fmla="*/ 413135 w 415488"/>
                <a:gd name="connsiteY607" fmla="*/ 136428 h 4371852"/>
                <a:gd name="connsiteX608" fmla="*/ 413135 w 415488"/>
                <a:gd name="connsiteY608" fmla="*/ 151991 h 4371852"/>
                <a:gd name="connsiteX609" fmla="*/ 337126 w 415488"/>
                <a:gd name="connsiteY609" fmla="*/ 191806 h 4371852"/>
                <a:gd name="connsiteX610" fmla="*/ 327353 w 415488"/>
                <a:gd name="connsiteY610" fmla="*/ 196783 h 4371852"/>
                <a:gd name="connsiteX611" fmla="*/ 318757 w 415488"/>
                <a:gd name="connsiteY611" fmla="*/ 200945 h 4371852"/>
                <a:gd name="connsiteX612" fmla="*/ 311970 w 415488"/>
                <a:gd name="connsiteY612" fmla="*/ 204112 h 4371852"/>
                <a:gd name="connsiteX613" fmla="*/ 307446 w 415488"/>
                <a:gd name="connsiteY613" fmla="*/ 205922 h 4371852"/>
                <a:gd name="connsiteX614" fmla="*/ 312151 w 415488"/>
                <a:gd name="connsiteY614" fmla="*/ 205560 h 4371852"/>
                <a:gd name="connsiteX615" fmla="*/ 320204 w 415488"/>
                <a:gd name="connsiteY615" fmla="*/ 205108 h 4371852"/>
                <a:gd name="connsiteX616" fmla="*/ 330248 w 415488"/>
                <a:gd name="connsiteY616" fmla="*/ 204565 h 4371852"/>
                <a:gd name="connsiteX617" fmla="*/ 341107 w 415488"/>
                <a:gd name="connsiteY617" fmla="*/ 204293 h 4371852"/>
                <a:gd name="connsiteX618" fmla="*/ 413135 w 415488"/>
                <a:gd name="connsiteY618" fmla="*/ 203569 h 4371852"/>
                <a:gd name="connsiteX619" fmla="*/ 413135 w 415488"/>
                <a:gd name="connsiteY619" fmla="*/ 218952 h 4371852"/>
                <a:gd name="connsiteX620" fmla="*/ 288986 w 415488"/>
                <a:gd name="connsiteY620" fmla="*/ 218952 h 4371852"/>
                <a:gd name="connsiteX621" fmla="*/ 288986 w 415488"/>
                <a:gd name="connsiteY621" fmla="*/ 201760 h 4371852"/>
                <a:gd name="connsiteX622" fmla="*/ 368253 w 415488"/>
                <a:gd name="connsiteY622" fmla="*/ 160497 h 4371852"/>
                <a:gd name="connsiteX623" fmla="*/ 377121 w 415488"/>
                <a:gd name="connsiteY623" fmla="*/ 156154 h 4371852"/>
                <a:gd name="connsiteX624" fmla="*/ 385265 w 415488"/>
                <a:gd name="connsiteY624" fmla="*/ 152625 h 4371852"/>
                <a:gd name="connsiteX625" fmla="*/ 391328 w 415488"/>
                <a:gd name="connsiteY625" fmla="*/ 150091 h 4371852"/>
                <a:gd name="connsiteX626" fmla="*/ 394314 w 415488"/>
                <a:gd name="connsiteY626" fmla="*/ 148915 h 4371852"/>
                <a:gd name="connsiteX627" fmla="*/ 390694 w 415488"/>
                <a:gd name="connsiteY627" fmla="*/ 149186 h 4371852"/>
                <a:gd name="connsiteX628" fmla="*/ 381917 w 415488"/>
                <a:gd name="connsiteY628" fmla="*/ 149729 h 4371852"/>
                <a:gd name="connsiteX629" fmla="*/ 369882 w 415488"/>
                <a:gd name="connsiteY629" fmla="*/ 150272 h 4371852"/>
                <a:gd name="connsiteX630" fmla="*/ 356490 w 415488"/>
                <a:gd name="connsiteY630" fmla="*/ 150544 h 4371852"/>
                <a:gd name="connsiteX631" fmla="*/ 288986 w 415488"/>
                <a:gd name="connsiteY631" fmla="*/ 151087 h 4371852"/>
                <a:gd name="connsiteX632" fmla="*/ 288986 w 415488"/>
                <a:gd name="connsiteY632" fmla="*/ 136428 h 4371852"/>
                <a:gd name="connsiteX633" fmla="*/ 0 w 415488"/>
                <a:gd name="connsiteY633" fmla="*/ 321237 h 4371852"/>
                <a:gd name="connsiteX634" fmla="*/ 161023 w 415488"/>
                <a:gd name="connsiteY634" fmla="*/ 73587 h 4371852"/>
                <a:gd name="connsiteX635" fmla="*/ 161023 w 415488"/>
                <a:gd name="connsiteY635" fmla="*/ 606987 h 4371852"/>
                <a:gd name="connsiteX636" fmla="*/ 0 w 415488"/>
                <a:gd name="connsiteY636" fmla="*/ 321237 h 4371852"/>
                <a:gd name="connsiteX637" fmla="*/ 353051 w 415488"/>
                <a:gd name="connsiteY637" fmla="*/ 16107 h 4371852"/>
                <a:gd name="connsiteX638" fmla="*/ 329525 w 415488"/>
                <a:gd name="connsiteY638" fmla="*/ 18369 h 4371852"/>
                <a:gd name="connsiteX639" fmla="*/ 312513 w 415488"/>
                <a:gd name="connsiteY639" fmla="*/ 26785 h 4371852"/>
                <a:gd name="connsiteX640" fmla="*/ 306631 w 415488"/>
                <a:gd name="connsiteY640" fmla="*/ 32938 h 4371852"/>
                <a:gd name="connsiteX641" fmla="*/ 303193 w 415488"/>
                <a:gd name="connsiteY641" fmla="*/ 39544 h 4371852"/>
                <a:gd name="connsiteX642" fmla="*/ 301564 w 415488"/>
                <a:gd name="connsiteY642" fmla="*/ 47054 h 4371852"/>
                <a:gd name="connsiteX643" fmla="*/ 301111 w 415488"/>
                <a:gd name="connsiteY643" fmla="*/ 55922 h 4371852"/>
                <a:gd name="connsiteX644" fmla="*/ 301111 w 415488"/>
                <a:gd name="connsiteY644" fmla="*/ 70762 h 4371852"/>
                <a:gd name="connsiteX645" fmla="*/ 400829 w 415488"/>
                <a:gd name="connsiteY645" fmla="*/ 70762 h 4371852"/>
                <a:gd name="connsiteX646" fmla="*/ 400829 w 415488"/>
                <a:gd name="connsiteY646" fmla="*/ 55922 h 4371852"/>
                <a:gd name="connsiteX647" fmla="*/ 400467 w 415488"/>
                <a:gd name="connsiteY647" fmla="*/ 46511 h 4371852"/>
                <a:gd name="connsiteX648" fmla="*/ 398747 w 415488"/>
                <a:gd name="connsiteY648" fmla="*/ 37915 h 4371852"/>
                <a:gd name="connsiteX649" fmla="*/ 394766 w 415488"/>
                <a:gd name="connsiteY649" fmla="*/ 30404 h 4371852"/>
                <a:gd name="connsiteX650" fmla="*/ 387798 w 415488"/>
                <a:gd name="connsiteY650" fmla="*/ 24432 h 4371852"/>
                <a:gd name="connsiteX651" fmla="*/ 371692 w 415488"/>
                <a:gd name="connsiteY651" fmla="*/ 18189 h 4371852"/>
                <a:gd name="connsiteX652" fmla="*/ 353051 w 415488"/>
                <a:gd name="connsiteY652" fmla="*/ 16107 h 4371852"/>
                <a:gd name="connsiteX653" fmla="*/ 351242 w 415488"/>
                <a:gd name="connsiteY653" fmla="*/ 0 h 4371852"/>
                <a:gd name="connsiteX654" fmla="*/ 379202 w 415488"/>
                <a:gd name="connsiteY654" fmla="*/ 3892 h 4371852"/>
                <a:gd name="connsiteX655" fmla="*/ 397571 w 415488"/>
                <a:gd name="connsiteY655" fmla="*/ 14116 h 4371852"/>
                <a:gd name="connsiteX656" fmla="*/ 405082 w 415488"/>
                <a:gd name="connsiteY656" fmla="*/ 22442 h 4371852"/>
                <a:gd name="connsiteX657" fmla="*/ 409877 w 415488"/>
                <a:gd name="connsiteY657" fmla="*/ 31219 h 4371852"/>
                <a:gd name="connsiteX658" fmla="*/ 412411 w 415488"/>
                <a:gd name="connsiteY658" fmla="*/ 41263 h 4371852"/>
                <a:gd name="connsiteX659" fmla="*/ 413135 w 415488"/>
                <a:gd name="connsiteY659" fmla="*/ 53207 h 4371852"/>
                <a:gd name="connsiteX660" fmla="*/ 413135 w 415488"/>
                <a:gd name="connsiteY660" fmla="*/ 85602 h 4371852"/>
                <a:gd name="connsiteX661" fmla="*/ 288986 w 415488"/>
                <a:gd name="connsiteY661" fmla="*/ 85602 h 4371852"/>
                <a:gd name="connsiteX662" fmla="*/ 288986 w 415488"/>
                <a:gd name="connsiteY662" fmla="*/ 60808 h 4371852"/>
                <a:gd name="connsiteX663" fmla="*/ 289258 w 415488"/>
                <a:gd name="connsiteY663" fmla="*/ 48321 h 4371852"/>
                <a:gd name="connsiteX664" fmla="*/ 290524 w 415488"/>
                <a:gd name="connsiteY664" fmla="*/ 38367 h 4371852"/>
                <a:gd name="connsiteX665" fmla="*/ 293420 w 415488"/>
                <a:gd name="connsiteY665" fmla="*/ 29680 h 4371852"/>
                <a:gd name="connsiteX666" fmla="*/ 298578 w 415488"/>
                <a:gd name="connsiteY666" fmla="*/ 20994 h 4371852"/>
                <a:gd name="connsiteX667" fmla="*/ 319571 w 415488"/>
                <a:gd name="connsiteY667" fmla="*/ 5158 h 4371852"/>
                <a:gd name="connsiteX668" fmla="*/ 351242 w 415488"/>
                <a:gd name="connsiteY668" fmla="*/ 0 h 4371852"/>
                <a:gd name="connsiteX0" fmla="*/ 239263 w 254465"/>
                <a:gd name="connsiteY0" fmla="*/ 4302177 h 4371852"/>
                <a:gd name="connsiteX1" fmla="*/ 252112 w 254465"/>
                <a:gd name="connsiteY1" fmla="*/ 4302177 h 4371852"/>
                <a:gd name="connsiteX2" fmla="*/ 252112 w 254465"/>
                <a:gd name="connsiteY2" fmla="*/ 4371852 h 4371852"/>
                <a:gd name="connsiteX3" fmla="*/ 127963 w 254465"/>
                <a:gd name="connsiteY3" fmla="*/ 4371852 h 4371852"/>
                <a:gd name="connsiteX4" fmla="*/ 127963 w 254465"/>
                <a:gd name="connsiteY4" fmla="*/ 4303986 h 4371852"/>
                <a:gd name="connsiteX5" fmla="*/ 140269 w 254465"/>
                <a:gd name="connsiteY5" fmla="*/ 4305977 h 4371852"/>
                <a:gd name="connsiteX6" fmla="*/ 140269 w 254465"/>
                <a:gd name="connsiteY6" fmla="*/ 4356831 h 4371852"/>
                <a:gd name="connsiteX7" fmla="*/ 180989 w 254465"/>
                <a:gd name="connsiteY7" fmla="*/ 4356831 h 4371852"/>
                <a:gd name="connsiteX8" fmla="*/ 180989 w 254465"/>
                <a:gd name="connsiteY8" fmla="*/ 4314302 h 4371852"/>
                <a:gd name="connsiteX9" fmla="*/ 193838 w 254465"/>
                <a:gd name="connsiteY9" fmla="*/ 4314302 h 4371852"/>
                <a:gd name="connsiteX10" fmla="*/ 193838 w 254465"/>
                <a:gd name="connsiteY10" fmla="*/ 4356831 h 4371852"/>
                <a:gd name="connsiteX11" fmla="*/ 239263 w 254465"/>
                <a:gd name="connsiteY11" fmla="*/ 4356831 h 4371852"/>
                <a:gd name="connsiteX12" fmla="*/ 239263 w 254465"/>
                <a:gd name="connsiteY12" fmla="*/ 4302177 h 4371852"/>
                <a:gd name="connsiteX13" fmla="*/ 127963 w 254465"/>
                <a:gd name="connsiteY13" fmla="*/ 4173037 h 4371852"/>
                <a:gd name="connsiteX14" fmla="*/ 252112 w 254465"/>
                <a:gd name="connsiteY14" fmla="*/ 4215566 h 4371852"/>
                <a:gd name="connsiteX15" fmla="*/ 252112 w 254465"/>
                <a:gd name="connsiteY15" fmla="*/ 4230225 h 4371852"/>
                <a:gd name="connsiteX16" fmla="*/ 127963 w 254465"/>
                <a:gd name="connsiteY16" fmla="*/ 4272030 h 4371852"/>
                <a:gd name="connsiteX17" fmla="*/ 127963 w 254465"/>
                <a:gd name="connsiteY17" fmla="*/ 4255923 h 4371852"/>
                <a:gd name="connsiteX18" fmla="*/ 207954 w 254465"/>
                <a:gd name="connsiteY18" fmla="*/ 4229682 h 4371852"/>
                <a:gd name="connsiteX19" fmla="*/ 216369 w 254465"/>
                <a:gd name="connsiteY19" fmla="*/ 4227148 h 4371852"/>
                <a:gd name="connsiteX20" fmla="*/ 224513 w 254465"/>
                <a:gd name="connsiteY20" fmla="*/ 4224886 h 4371852"/>
                <a:gd name="connsiteX21" fmla="*/ 231390 w 254465"/>
                <a:gd name="connsiteY21" fmla="*/ 4223257 h 4371852"/>
                <a:gd name="connsiteX22" fmla="*/ 235643 w 254465"/>
                <a:gd name="connsiteY22" fmla="*/ 4222443 h 4371852"/>
                <a:gd name="connsiteX23" fmla="*/ 226595 w 254465"/>
                <a:gd name="connsiteY23" fmla="*/ 4220000 h 4371852"/>
                <a:gd name="connsiteX24" fmla="*/ 209764 w 254465"/>
                <a:gd name="connsiteY24" fmla="*/ 4214842 h 4371852"/>
                <a:gd name="connsiteX25" fmla="*/ 127963 w 254465"/>
                <a:gd name="connsiteY25" fmla="*/ 4188239 h 4371852"/>
                <a:gd name="connsiteX26" fmla="*/ 127963 w 254465"/>
                <a:gd name="connsiteY26" fmla="*/ 4173037 h 4371852"/>
                <a:gd name="connsiteX27" fmla="*/ 201801 w 254465"/>
                <a:gd name="connsiteY27" fmla="*/ 4089141 h 4371852"/>
                <a:gd name="connsiteX28" fmla="*/ 140993 w 254465"/>
                <a:gd name="connsiteY28" fmla="*/ 4108143 h 4371852"/>
                <a:gd name="connsiteX29" fmla="*/ 201801 w 254465"/>
                <a:gd name="connsiteY29" fmla="*/ 4127688 h 4371852"/>
                <a:gd name="connsiteX30" fmla="*/ 201801 w 254465"/>
                <a:gd name="connsiteY30" fmla="*/ 4089141 h 4371852"/>
                <a:gd name="connsiteX31" fmla="*/ 252112 w 254465"/>
                <a:gd name="connsiteY31" fmla="*/ 4056746 h 4371852"/>
                <a:gd name="connsiteX32" fmla="*/ 252112 w 254465"/>
                <a:gd name="connsiteY32" fmla="*/ 4073577 h 4371852"/>
                <a:gd name="connsiteX33" fmla="*/ 213926 w 254465"/>
                <a:gd name="connsiteY33" fmla="*/ 4085340 h 4371852"/>
                <a:gd name="connsiteX34" fmla="*/ 213926 w 254465"/>
                <a:gd name="connsiteY34" fmla="*/ 4131670 h 4371852"/>
                <a:gd name="connsiteX35" fmla="*/ 252112 w 254465"/>
                <a:gd name="connsiteY35" fmla="*/ 4143614 h 4371852"/>
                <a:gd name="connsiteX36" fmla="*/ 252112 w 254465"/>
                <a:gd name="connsiteY36" fmla="*/ 4158635 h 4371852"/>
                <a:gd name="connsiteX37" fmla="*/ 127963 w 254465"/>
                <a:gd name="connsiteY37" fmla="*/ 4117192 h 4371852"/>
                <a:gd name="connsiteX38" fmla="*/ 127963 w 254465"/>
                <a:gd name="connsiteY38" fmla="*/ 4097827 h 4371852"/>
                <a:gd name="connsiteX39" fmla="*/ 252112 w 254465"/>
                <a:gd name="connsiteY39" fmla="*/ 4056746 h 4371852"/>
                <a:gd name="connsiteX40" fmla="*/ 127963 w 254465"/>
                <a:gd name="connsiteY40" fmla="*/ 3936902 h 4371852"/>
                <a:gd name="connsiteX41" fmla="*/ 252112 w 254465"/>
                <a:gd name="connsiteY41" fmla="*/ 3936902 h 4371852"/>
                <a:gd name="connsiteX42" fmla="*/ 252112 w 254465"/>
                <a:gd name="connsiteY42" fmla="*/ 3952466 h 4371852"/>
                <a:gd name="connsiteX43" fmla="*/ 176103 w 254465"/>
                <a:gd name="connsiteY43" fmla="*/ 3992281 h 4371852"/>
                <a:gd name="connsiteX44" fmla="*/ 166330 w 254465"/>
                <a:gd name="connsiteY44" fmla="*/ 3997258 h 4371852"/>
                <a:gd name="connsiteX45" fmla="*/ 157734 w 254465"/>
                <a:gd name="connsiteY45" fmla="*/ 4001420 h 4371852"/>
                <a:gd name="connsiteX46" fmla="*/ 150947 w 254465"/>
                <a:gd name="connsiteY46" fmla="*/ 4004587 h 4371852"/>
                <a:gd name="connsiteX47" fmla="*/ 146423 w 254465"/>
                <a:gd name="connsiteY47" fmla="*/ 4006397 h 4371852"/>
                <a:gd name="connsiteX48" fmla="*/ 151128 w 254465"/>
                <a:gd name="connsiteY48" fmla="*/ 4006035 h 4371852"/>
                <a:gd name="connsiteX49" fmla="*/ 159181 w 254465"/>
                <a:gd name="connsiteY49" fmla="*/ 4005583 h 4371852"/>
                <a:gd name="connsiteX50" fmla="*/ 169225 w 254465"/>
                <a:gd name="connsiteY50" fmla="*/ 4005040 h 4371852"/>
                <a:gd name="connsiteX51" fmla="*/ 180084 w 254465"/>
                <a:gd name="connsiteY51" fmla="*/ 4004768 h 4371852"/>
                <a:gd name="connsiteX52" fmla="*/ 252112 w 254465"/>
                <a:gd name="connsiteY52" fmla="*/ 4004044 h 4371852"/>
                <a:gd name="connsiteX53" fmla="*/ 252112 w 254465"/>
                <a:gd name="connsiteY53" fmla="*/ 4019427 h 4371852"/>
                <a:gd name="connsiteX54" fmla="*/ 127963 w 254465"/>
                <a:gd name="connsiteY54" fmla="*/ 4019427 h 4371852"/>
                <a:gd name="connsiteX55" fmla="*/ 127963 w 254465"/>
                <a:gd name="connsiteY55" fmla="*/ 4002234 h 4371852"/>
                <a:gd name="connsiteX56" fmla="*/ 207230 w 254465"/>
                <a:gd name="connsiteY56" fmla="*/ 3960972 h 4371852"/>
                <a:gd name="connsiteX57" fmla="*/ 216098 w 254465"/>
                <a:gd name="connsiteY57" fmla="*/ 3956629 h 4371852"/>
                <a:gd name="connsiteX58" fmla="*/ 224242 w 254465"/>
                <a:gd name="connsiteY58" fmla="*/ 3953100 h 4371852"/>
                <a:gd name="connsiteX59" fmla="*/ 230305 w 254465"/>
                <a:gd name="connsiteY59" fmla="*/ 3950566 h 4371852"/>
                <a:gd name="connsiteX60" fmla="*/ 233291 w 254465"/>
                <a:gd name="connsiteY60" fmla="*/ 3949390 h 4371852"/>
                <a:gd name="connsiteX61" fmla="*/ 229671 w 254465"/>
                <a:gd name="connsiteY61" fmla="*/ 3949661 h 4371852"/>
                <a:gd name="connsiteX62" fmla="*/ 220894 w 254465"/>
                <a:gd name="connsiteY62" fmla="*/ 3950204 h 4371852"/>
                <a:gd name="connsiteX63" fmla="*/ 208859 w 254465"/>
                <a:gd name="connsiteY63" fmla="*/ 3950747 h 4371852"/>
                <a:gd name="connsiteX64" fmla="*/ 195467 w 254465"/>
                <a:gd name="connsiteY64" fmla="*/ 3951019 h 4371852"/>
                <a:gd name="connsiteX65" fmla="*/ 127963 w 254465"/>
                <a:gd name="connsiteY65" fmla="*/ 3951561 h 4371852"/>
                <a:gd name="connsiteX66" fmla="*/ 127963 w 254465"/>
                <a:gd name="connsiteY66" fmla="*/ 3936902 h 4371852"/>
                <a:gd name="connsiteX67" fmla="*/ 186780 w 254465"/>
                <a:gd name="connsiteY67" fmla="*/ 3802829 h 4371852"/>
                <a:gd name="connsiteX68" fmla="*/ 244692 w 254465"/>
                <a:gd name="connsiteY68" fmla="*/ 3802829 h 4371852"/>
                <a:gd name="connsiteX69" fmla="*/ 251569 w 254465"/>
                <a:gd name="connsiteY69" fmla="*/ 3818845 h 4371852"/>
                <a:gd name="connsiteX70" fmla="*/ 254103 w 254465"/>
                <a:gd name="connsiteY70" fmla="*/ 3837757 h 4371852"/>
                <a:gd name="connsiteX71" fmla="*/ 238539 w 254465"/>
                <a:gd name="connsiteY71" fmla="*/ 3875942 h 4371852"/>
                <a:gd name="connsiteX72" fmla="*/ 218179 w 254465"/>
                <a:gd name="connsiteY72" fmla="*/ 3887615 h 4371852"/>
                <a:gd name="connsiteX73" fmla="*/ 190400 w 254465"/>
                <a:gd name="connsiteY73" fmla="*/ 3891325 h 4371852"/>
                <a:gd name="connsiteX74" fmla="*/ 159724 w 254465"/>
                <a:gd name="connsiteY74" fmla="*/ 3886620 h 4371852"/>
                <a:gd name="connsiteX75" fmla="*/ 138279 w 254465"/>
                <a:gd name="connsiteY75" fmla="*/ 3872142 h 4371852"/>
                <a:gd name="connsiteX76" fmla="*/ 126515 w 254465"/>
                <a:gd name="connsiteY76" fmla="*/ 3839747 h 4371852"/>
                <a:gd name="connsiteX77" fmla="*/ 138822 w 254465"/>
                <a:gd name="connsiteY77" fmla="*/ 3805724 h 4371852"/>
                <a:gd name="connsiteX78" fmla="*/ 148051 w 254465"/>
                <a:gd name="connsiteY78" fmla="*/ 3812420 h 4371852"/>
                <a:gd name="connsiteX79" fmla="*/ 140631 w 254465"/>
                <a:gd name="connsiteY79" fmla="*/ 3826084 h 4371852"/>
                <a:gd name="connsiteX80" fmla="*/ 138460 w 254465"/>
                <a:gd name="connsiteY80" fmla="*/ 3839386 h 4371852"/>
                <a:gd name="connsiteX81" fmla="*/ 143527 w 254465"/>
                <a:gd name="connsiteY81" fmla="*/ 3858388 h 4371852"/>
                <a:gd name="connsiteX82" fmla="*/ 159453 w 254465"/>
                <a:gd name="connsiteY82" fmla="*/ 3870332 h 4371852"/>
                <a:gd name="connsiteX83" fmla="*/ 190942 w 254465"/>
                <a:gd name="connsiteY83" fmla="*/ 3875219 h 4371852"/>
                <a:gd name="connsiteX84" fmla="*/ 212840 w 254465"/>
                <a:gd name="connsiteY84" fmla="*/ 3872956 h 4371852"/>
                <a:gd name="connsiteX85" fmla="*/ 228585 w 254465"/>
                <a:gd name="connsiteY85" fmla="*/ 3866532 h 4371852"/>
                <a:gd name="connsiteX86" fmla="*/ 234105 w 254465"/>
                <a:gd name="connsiteY86" fmla="*/ 3861103 h 4371852"/>
                <a:gd name="connsiteX87" fmla="*/ 238267 w 254465"/>
                <a:gd name="connsiteY87" fmla="*/ 3853864 h 4371852"/>
                <a:gd name="connsiteX88" fmla="*/ 240892 w 254465"/>
                <a:gd name="connsiteY88" fmla="*/ 3845358 h 4371852"/>
                <a:gd name="connsiteX89" fmla="*/ 241796 w 254465"/>
                <a:gd name="connsiteY89" fmla="*/ 3836490 h 4371852"/>
                <a:gd name="connsiteX90" fmla="*/ 236910 w 254465"/>
                <a:gd name="connsiteY90" fmla="*/ 3816764 h 4371852"/>
                <a:gd name="connsiteX91" fmla="*/ 199086 w 254465"/>
                <a:gd name="connsiteY91" fmla="*/ 3816764 h 4371852"/>
                <a:gd name="connsiteX92" fmla="*/ 199086 w 254465"/>
                <a:gd name="connsiteY92" fmla="*/ 3841738 h 4371852"/>
                <a:gd name="connsiteX93" fmla="*/ 186780 w 254465"/>
                <a:gd name="connsiteY93" fmla="*/ 3844634 h 4371852"/>
                <a:gd name="connsiteX94" fmla="*/ 186780 w 254465"/>
                <a:gd name="connsiteY94" fmla="*/ 3802829 h 4371852"/>
                <a:gd name="connsiteX95" fmla="*/ 239263 w 254465"/>
                <a:gd name="connsiteY95" fmla="*/ 3683052 h 4371852"/>
                <a:gd name="connsiteX96" fmla="*/ 252112 w 254465"/>
                <a:gd name="connsiteY96" fmla="*/ 3683052 h 4371852"/>
                <a:gd name="connsiteX97" fmla="*/ 252112 w 254465"/>
                <a:gd name="connsiteY97" fmla="*/ 3752727 h 4371852"/>
                <a:gd name="connsiteX98" fmla="*/ 127963 w 254465"/>
                <a:gd name="connsiteY98" fmla="*/ 3752727 h 4371852"/>
                <a:gd name="connsiteX99" fmla="*/ 127963 w 254465"/>
                <a:gd name="connsiteY99" fmla="*/ 3684861 h 4371852"/>
                <a:gd name="connsiteX100" fmla="*/ 140269 w 254465"/>
                <a:gd name="connsiteY100" fmla="*/ 3686852 h 4371852"/>
                <a:gd name="connsiteX101" fmla="*/ 140269 w 254465"/>
                <a:gd name="connsiteY101" fmla="*/ 3737706 h 4371852"/>
                <a:gd name="connsiteX102" fmla="*/ 180989 w 254465"/>
                <a:gd name="connsiteY102" fmla="*/ 3737706 h 4371852"/>
                <a:gd name="connsiteX103" fmla="*/ 180989 w 254465"/>
                <a:gd name="connsiteY103" fmla="*/ 3695177 h 4371852"/>
                <a:gd name="connsiteX104" fmla="*/ 193838 w 254465"/>
                <a:gd name="connsiteY104" fmla="*/ 3695177 h 4371852"/>
                <a:gd name="connsiteX105" fmla="*/ 193838 w 254465"/>
                <a:gd name="connsiteY105" fmla="*/ 3737706 h 4371852"/>
                <a:gd name="connsiteX106" fmla="*/ 239263 w 254465"/>
                <a:gd name="connsiteY106" fmla="*/ 3737706 h 4371852"/>
                <a:gd name="connsiteX107" fmla="*/ 239263 w 254465"/>
                <a:gd name="connsiteY107" fmla="*/ 3683052 h 4371852"/>
                <a:gd name="connsiteX108" fmla="*/ 239625 w 254465"/>
                <a:gd name="connsiteY108" fmla="*/ 3574543 h 4371852"/>
                <a:gd name="connsiteX109" fmla="*/ 252112 w 254465"/>
                <a:gd name="connsiteY109" fmla="*/ 3576534 h 4371852"/>
                <a:gd name="connsiteX110" fmla="*/ 252112 w 254465"/>
                <a:gd name="connsiteY110" fmla="*/ 3638427 h 4371852"/>
                <a:gd name="connsiteX111" fmla="*/ 127963 w 254465"/>
                <a:gd name="connsiteY111" fmla="*/ 3638427 h 4371852"/>
                <a:gd name="connsiteX112" fmla="*/ 127963 w 254465"/>
                <a:gd name="connsiteY112" fmla="*/ 3623587 h 4371852"/>
                <a:gd name="connsiteX113" fmla="*/ 239625 w 254465"/>
                <a:gd name="connsiteY113" fmla="*/ 3623587 h 4371852"/>
                <a:gd name="connsiteX114" fmla="*/ 239625 w 254465"/>
                <a:gd name="connsiteY114" fmla="*/ 3574543 h 4371852"/>
                <a:gd name="connsiteX115" fmla="*/ 127963 w 254465"/>
                <a:gd name="connsiteY115" fmla="*/ 3519174 h 4371852"/>
                <a:gd name="connsiteX116" fmla="*/ 252112 w 254465"/>
                <a:gd name="connsiteY116" fmla="*/ 3519174 h 4371852"/>
                <a:gd name="connsiteX117" fmla="*/ 252112 w 254465"/>
                <a:gd name="connsiteY117" fmla="*/ 3533652 h 4371852"/>
                <a:gd name="connsiteX118" fmla="*/ 127963 w 254465"/>
                <a:gd name="connsiteY118" fmla="*/ 3533652 h 4371852"/>
                <a:gd name="connsiteX119" fmla="*/ 127963 w 254465"/>
                <a:gd name="connsiteY119" fmla="*/ 3519174 h 4371852"/>
                <a:gd name="connsiteX120" fmla="*/ 217003 w 254465"/>
                <a:gd name="connsiteY120" fmla="*/ 3389339 h 4371852"/>
                <a:gd name="connsiteX121" fmla="*/ 233653 w 254465"/>
                <a:gd name="connsiteY121" fmla="*/ 3393773 h 4371852"/>
                <a:gd name="connsiteX122" fmla="*/ 246864 w 254465"/>
                <a:gd name="connsiteY122" fmla="*/ 3406531 h 4371852"/>
                <a:gd name="connsiteX123" fmla="*/ 252655 w 254465"/>
                <a:gd name="connsiteY123" fmla="*/ 3419200 h 4371852"/>
                <a:gd name="connsiteX124" fmla="*/ 254465 w 254465"/>
                <a:gd name="connsiteY124" fmla="*/ 3434402 h 4371852"/>
                <a:gd name="connsiteX125" fmla="*/ 251750 w 254465"/>
                <a:gd name="connsiteY125" fmla="*/ 3455304 h 4371852"/>
                <a:gd name="connsiteX126" fmla="*/ 243244 w 254465"/>
                <a:gd name="connsiteY126" fmla="*/ 3474216 h 4371852"/>
                <a:gd name="connsiteX127" fmla="*/ 231662 w 254465"/>
                <a:gd name="connsiteY127" fmla="*/ 3467701 h 4371852"/>
                <a:gd name="connsiteX128" fmla="*/ 239806 w 254465"/>
                <a:gd name="connsiteY128" fmla="*/ 3451866 h 4371852"/>
                <a:gd name="connsiteX129" fmla="*/ 242339 w 254465"/>
                <a:gd name="connsiteY129" fmla="*/ 3434402 h 4371852"/>
                <a:gd name="connsiteX130" fmla="*/ 241163 w 254465"/>
                <a:gd name="connsiteY130" fmla="*/ 3423000 h 4371852"/>
                <a:gd name="connsiteX131" fmla="*/ 236910 w 254465"/>
                <a:gd name="connsiteY131" fmla="*/ 3414675 h 4371852"/>
                <a:gd name="connsiteX132" fmla="*/ 219175 w 254465"/>
                <a:gd name="connsiteY132" fmla="*/ 3405808 h 4371852"/>
                <a:gd name="connsiteX133" fmla="*/ 196010 w 254465"/>
                <a:gd name="connsiteY133" fmla="*/ 3428067 h 4371852"/>
                <a:gd name="connsiteX134" fmla="*/ 192209 w 254465"/>
                <a:gd name="connsiteY134" fmla="*/ 3440555 h 4371852"/>
                <a:gd name="connsiteX135" fmla="*/ 187323 w 254465"/>
                <a:gd name="connsiteY135" fmla="*/ 3454037 h 4371852"/>
                <a:gd name="connsiteX136" fmla="*/ 181170 w 254465"/>
                <a:gd name="connsiteY136" fmla="*/ 3462634 h 4371852"/>
                <a:gd name="connsiteX137" fmla="*/ 160901 w 254465"/>
                <a:gd name="connsiteY137" fmla="*/ 3470416 h 4371852"/>
                <a:gd name="connsiteX138" fmla="*/ 146423 w 254465"/>
                <a:gd name="connsiteY138" fmla="*/ 3467520 h 4371852"/>
                <a:gd name="connsiteX139" fmla="*/ 135202 w 254465"/>
                <a:gd name="connsiteY139" fmla="*/ 3459376 h 4371852"/>
                <a:gd name="connsiteX140" fmla="*/ 127873 w 254465"/>
                <a:gd name="connsiteY140" fmla="*/ 3446708 h 4371852"/>
                <a:gd name="connsiteX141" fmla="*/ 125249 w 254465"/>
                <a:gd name="connsiteY141" fmla="*/ 3430239 h 4371852"/>
                <a:gd name="connsiteX142" fmla="*/ 137193 w 254465"/>
                <a:gd name="connsiteY142" fmla="*/ 3392777 h 4371852"/>
                <a:gd name="connsiteX143" fmla="*/ 147870 w 254465"/>
                <a:gd name="connsiteY143" fmla="*/ 3399292 h 4371852"/>
                <a:gd name="connsiteX144" fmla="*/ 142984 w 254465"/>
                <a:gd name="connsiteY144" fmla="*/ 3407617 h 4371852"/>
                <a:gd name="connsiteX145" fmla="*/ 139727 w 254465"/>
                <a:gd name="connsiteY145" fmla="*/ 3414947 h 4371852"/>
                <a:gd name="connsiteX146" fmla="*/ 137917 w 254465"/>
                <a:gd name="connsiteY146" fmla="*/ 3422005 h 4371852"/>
                <a:gd name="connsiteX147" fmla="*/ 137374 w 254465"/>
                <a:gd name="connsiteY147" fmla="*/ 3429515 h 4371852"/>
                <a:gd name="connsiteX148" fmla="*/ 142803 w 254465"/>
                <a:gd name="connsiteY148" fmla="*/ 3447794 h 4371852"/>
                <a:gd name="connsiteX149" fmla="*/ 157824 w 254465"/>
                <a:gd name="connsiteY149" fmla="*/ 3454309 h 4371852"/>
                <a:gd name="connsiteX150" fmla="*/ 169949 w 254465"/>
                <a:gd name="connsiteY150" fmla="*/ 3449513 h 4371852"/>
                <a:gd name="connsiteX151" fmla="*/ 178093 w 254465"/>
                <a:gd name="connsiteY151" fmla="*/ 3433678 h 4371852"/>
                <a:gd name="connsiteX152" fmla="*/ 182618 w 254465"/>
                <a:gd name="connsiteY152" fmla="*/ 3419381 h 4371852"/>
                <a:gd name="connsiteX153" fmla="*/ 187956 w 254465"/>
                <a:gd name="connsiteY153" fmla="*/ 3406169 h 4371852"/>
                <a:gd name="connsiteX154" fmla="*/ 195105 w 254465"/>
                <a:gd name="connsiteY154" fmla="*/ 3397483 h 4371852"/>
                <a:gd name="connsiteX155" fmla="*/ 205330 w 254465"/>
                <a:gd name="connsiteY155" fmla="*/ 3391511 h 4371852"/>
                <a:gd name="connsiteX156" fmla="*/ 217003 w 254465"/>
                <a:gd name="connsiteY156" fmla="*/ 3389339 h 4371852"/>
                <a:gd name="connsiteX157" fmla="*/ 243968 w 254465"/>
                <a:gd name="connsiteY157" fmla="*/ 3272505 h 4371852"/>
                <a:gd name="connsiteX158" fmla="*/ 251479 w 254465"/>
                <a:gd name="connsiteY158" fmla="*/ 3288974 h 4371852"/>
                <a:gd name="connsiteX159" fmla="*/ 254103 w 254465"/>
                <a:gd name="connsiteY159" fmla="*/ 3307071 h 4371852"/>
                <a:gd name="connsiteX160" fmla="*/ 249940 w 254465"/>
                <a:gd name="connsiteY160" fmla="*/ 3326617 h 4371852"/>
                <a:gd name="connsiteX161" fmla="*/ 237634 w 254465"/>
                <a:gd name="connsiteY161" fmla="*/ 3343266 h 4371852"/>
                <a:gd name="connsiteX162" fmla="*/ 216460 w 254465"/>
                <a:gd name="connsiteY162" fmla="*/ 3354668 h 4371852"/>
                <a:gd name="connsiteX163" fmla="*/ 190400 w 254465"/>
                <a:gd name="connsiteY163" fmla="*/ 3358106 h 4371852"/>
                <a:gd name="connsiteX164" fmla="*/ 164882 w 254465"/>
                <a:gd name="connsiteY164" fmla="*/ 3354215 h 4371852"/>
                <a:gd name="connsiteX165" fmla="*/ 144522 w 254465"/>
                <a:gd name="connsiteY165" fmla="*/ 3343357 h 4371852"/>
                <a:gd name="connsiteX166" fmla="*/ 131130 w 254465"/>
                <a:gd name="connsiteY166" fmla="*/ 3326798 h 4371852"/>
                <a:gd name="connsiteX167" fmla="*/ 126334 w 254465"/>
                <a:gd name="connsiteY167" fmla="*/ 3305986 h 4371852"/>
                <a:gd name="connsiteX168" fmla="*/ 128959 w 254465"/>
                <a:gd name="connsiteY168" fmla="*/ 3288974 h 4371852"/>
                <a:gd name="connsiteX169" fmla="*/ 136469 w 254465"/>
                <a:gd name="connsiteY169" fmla="*/ 3274677 h 4371852"/>
                <a:gd name="connsiteX170" fmla="*/ 146061 w 254465"/>
                <a:gd name="connsiteY170" fmla="*/ 3282640 h 4371852"/>
                <a:gd name="connsiteX171" fmla="*/ 140088 w 254465"/>
                <a:gd name="connsiteY171" fmla="*/ 3293770 h 4371852"/>
                <a:gd name="connsiteX172" fmla="*/ 138279 w 254465"/>
                <a:gd name="connsiteY172" fmla="*/ 3306166 h 4371852"/>
                <a:gd name="connsiteX173" fmla="*/ 143708 w 254465"/>
                <a:gd name="connsiteY173" fmla="*/ 3324626 h 4371852"/>
                <a:gd name="connsiteX174" fmla="*/ 159634 w 254465"/>
                <a:gd name="connsiteY174" fmla="*/ 3336751 h 4371852"/>
                <a:gd name="connsiteX175" fmla="*/ 173750 w 254465"/>
                <a:gd name="connsiteY175" fmla="*/ 3340733 h 4371852"/>
                <a:gd name="connsiteX176" fmla="*/ 192571 w 254465"/>
                <a:gd name="connsiteY176" fmla="*/ 3341999 h 4371852"/>
                <a:gd name="connsiteX177" fmla="*/ 207502 w 254465"/>
                <a:gd name="connsiteY177" fmla="*/ 3341095 h 4371852"/>
                <a:gd name="connsiteX178" fmla="*/ 218813 w 254465"/>
                <a:gd name="connsiteY178" fmla="*/ 3338018 h 4371852"/>
                <a:gd name="connsiteX179" fmla="*/ 236277 w 254465"/>
                <a:gd name="connsiteY179" fmla="*/ 3324354 h 4371852"/>
                <a:gd name="connsiteX180" fmla="*/ 241977 w 254465"/>
                <a:gd name="connsiteY180" fmla="*/ 3304719 h 4371852"/>
                <a:gd name="connsiteX181" fmla="*/ 240077 w 254465"/>
                <a:gd name="connsiteY181" fmla="*/ 3292141 h 4371852"/>
                <a:gd name="connsiteX182" fmla="*/ 234015 w 254465"/>
                <a:gd name="connsiteY182" fmla="*/ 3280468 h 4371852"/>
                <a:gd name="connsiteX183" fmla="*/ 243968 w 254465"/>
                <a:gd name="connsiteY183" fmla="*/ 3272505 h 4371852"/>
                <a:gd name="connsiteX184" fmla="*/ 127963 w 254465"/>
                <a:gd name="connsiteY184" fmla="*/ 3147232 h 4371852"/>
                <a:gd name="connsiteX185" fmla="*/ 252112 w 254465"/>
                <a:gd name="connsiteY185" fmla="*/ 3147232 h 4371852"/>
                <a:gd name="connsiteX186" fmla="*/ 252112 w 254465"/>
                <a:gd name="connsiteY186" fmla="*/ 3162072 h 4371852"/>
                <a:gd name="connsiteX187" fmla="*/ 192028 w 254465"/>
                <a:gd name="connsiteY187" fmla="*/ 3162072 h 4371852"/>
                <a:gd name="connsiteX188" fmla="*/ 192028 w 254465"/>
                <a:gd name="connsiteY188" fmla="*/ 3214374 h 4371852"/>
                <a:gd name="connsiteX189" fmla="*/ 252112 w 254465"/>
                <a:gd name="connsiteY189" fmla="*/ 3214374 h 4371852"/>
                <a:gd name="connsiteX190" fmla="*/ 252112 w 254465"/>
                <a:gd name="connsiteY190" fmla="*/ 3228852 h 4371852"/>
                <a:gd name="connsiteX191" fmla="*/ 127963 w 254465"/>
                <a:gd name="connsiteY191" fmla="*/ 3228852 h 4371852"/>
                <a:gd name="connsiteX192" fmla="*/ 127963 w 254465"/>
                <a:gd name="connsiteY192" fmla="*/ 3214374 h 4371852"/>
                <a:gd name="connsiteX193" fmla="*/ 179903 w 254465"/>
                <a:gd name="connsiteY193" fmla="*/ 3214374 h 4371852"/>
                <a:gd name="connsiteX194" fmla="*/ 179903 w 254465"/>
                <a:gd name="connsiteY194" fmla="*/ 3162072 h 4371852"/>
                <a:gd name="connsiteX195" fmla="*/ 127963 w 254465"/>
                <a:gd name="connsiteY195" fmla="*/ 3162072 h 4371852"/>
                <a:gd name="connsiteX196" fmla="*/ 127963 w 254465"/>
                <a:gd name="connsiteY196" fmla="*/ 3147232 h 4371852"/>
                <a:gd name="connsiteX197" fmla="*/ 239263 w 254465"/>
                <a:gd name="connsiteY197" fmla="*/ 3025827 h 4371852"/>
                <a:gd name="connsiteX198" fmla="*/ 252112 w 254465"/>
                <a:gd name="connsiteY198" fmla="*/ 3025827 h 4371852"/>
                <a:gd name="connsiteX199" fmla="*/ 252112 w 254465"/>
                <a:gd name="connsiteY199" fmla="*/ 3095502 h 4371852"/>
                <a:gd name="connsiteX200" fmla="*/ 127963 w 254465"/>
                <a:gd name="connsiteY200" fmla="*/ 3095502 h 4371852"/>
                <a:gd name="connsiteX201" fmla="*/ 127963 w 254465"/>
                <a:gd name="connsiteY201" fmla="*/ 3027636 h 4371852"/>
                <a:gd name="connsiteX202" fmla="*/ 140269 w 254465"/>
                <a:gd name="connsiteY202" fmla="*/ 3029627 h 4371852"/>
                <a:gd name="connsiteX203" fmla="*/ 140269 w 254465"/>
                <a:gd name="connsiteY203" fmla="*/ 3080481 h 4371852"/>
                <a:gd name="connsiteX204" fmla="*/ 180989 w 254465"/>
                <a:gd name="connsiteY204" fmla="*/ 3080481 h 4371852"/>
                <a:gd name="connsiteX205" fmla="*/ 180989 w 254465"/>
                <a:gd name="connsiteY205" fmla="*/ 3037952 h 4371852"/>
                <a:gd name="connsiteX206" fmla="*/ 193838 w 254465"/>
                <a:gd name="connsiteY206" fmla="*/ 3037952 h 4371852"/>
                <a:gd name="connsiteX207" fmla="*/ 193838 w 254465"/>
                <a:gd name="connsiteY207" fmla="*/ 3080481 h 4371852"/>
                <a:gd name="connsiteX208" fmla="*/ 239263 w 254465"/>
                <a:gd name="connsiteY208" fmla="*/ 3080481 h 4371852"/>
                <a:gd name="connsiteX209" fmla="*/ 239263 w 254465"/>
                <a:gd name="connsiteY209" fmla="*/ 3025827 h 4371852"/>
                <a:gd name="connsiteX210" fmla="*/ 127963 w 254465"/>
                <a:gd name="connsiteY210" fmla="*/ 2918556 h 4371852"/>
                <a:gd name="connsiteX211" fmla="*/ 252112 w 254465"/>
                <a:gd name="connsiteY211" fmla="*/ 2918556 h 4371852"/>
                <a:gd name="connsiteX212" fmla="*/ 252112 w 254465"/>
                <a:gd name="connsiteY212" fmla="*/ 2933577 h 4371852"/>
                <a:gd name="connsiteX213" fmla="*/ 127963 w 254465"/>
                <a:gd name="connsiteY213" fmla="*/ 2933577 h 4371852"/>
                <a:gd name="connsiteX214" fmla="*/ 127963 w 254465"/>
                <a:gd name="connsiteY214" fmla="*/ 2918556 h 4371852"/>
                <a:gd name="connsiteX215" fmla="*/ 127963 w 254465"/>
                <a:gd name="connsiteY215" fmla="*/ 2851052 h 4371852"/>
                <a:gd name="connsiteX216" fmla="*/ 186237 w 254465"/>
                <a:gd name="connsiteY216" fmla="*/ 2901002 h 4371852"/>
                <a:gd name="connsiteX217" fmla="*/ 252112 w 254465"/>
                <a:gd name="connsiteY217" fmla="*/ 2851414 h 4371852"/>
                <a:gd name="connsiteX218" fmla="*/ 252112 w 254465"/>
                <a:gd name="connsiteY218" fmla="*/ 2870417 h 4371852"/>
                <a:gd name="connsiteX219" fmla="*/ 186418 w 254465"/>
                <a:gd name="connsiteY219" fmla="*/ 2917832 h 4371852"/>
                <a:gd name="connsiteX220" fmla="*/ 127963 w 254465"/>
                <a:gd name="connsiteY220" fmla="*/ 2870055 h 4371852"/>
                <a:gd name="connsiteX221" fmla="*/ 127963 w 254465"/>
                <a:gd name="connsiteY221" fmla="*/ 2851052 h 4371852"/>
                <a:gd name="connsiteX222" fmla="*/ 127963 w 254465"/>
                <a:gd name="connsiteY222" fmla="*/ 2795274 h 4371852"/>
                <a:gd name="connsiteX223" fmla="*/ 252112 w 254465"/>
                <a:gd name="connsiteY223" fmla="*/ 2795274 h 4371852"/>
                <a:gd name="connsiteX224" fmla="*/ 252112 w 254465"/>
                <a:gd name="connsiteY224" fmla="*/ 2809752 h 4371852"/>
                <a:gd name="connsiteX225" fmla="*/ 127963 w 254465"/>
                <a:gd name="connsiteY225" fmla="*/ 2809752 h 4371852"/>
                <a:gd name="connsiteX226" fmla="*/ 127963 w 254465"/>
                <a:gd name="connsiteY226" fmla="*/ 2795274 h 4371852"/>
                <a:gd name="connsiteX227" fmla="*/ 161805 w 254465"/>
                <a:gd name="connsiteY227" fmla="*/ 2686070 h 4371852"/>
                <a:gd name="connsiteX228" fmla="*/ 150404 w 254465"/>
                <a:gd name="connsiteY228" fmla="*/ 2689508 h 4371852"/>
                <a:gd name="connsiteX229" fmla="*/ 142984 w 254465"/>
                <a:gd name="connsiteY229" fmla="*/ 2698195 h 4371852"/>
                <a:gd name="connsiteX230" fmla="*/ 141084 w 254465"/>
                <a:gd name="connsiteY230" fmla="*/ 2704982 h 4371852"/>
                <a:gd name="connsiteX231" fmla="*/ 140450 w 254465"/>
                <a:gd name="connsiteY231" fmla="*/ 2713759 h 4371852"/>
                <a:gd name="connsiteX232" fmla="*/ 140450 w 254465"/>
                <a:gd name="connsiteY232" fmla="*/ 2728056 h 4371852"/>
                <a:gd name="connsiteX233" fmla="*/ 186780 w 254465"/>
                <a:gd name="connsiteY233" fmla="*/ 2728056 h 4371852"/>
                <a:gd name="connsiteX234" fmla="*/ 186780 w 254465"/>
                <a:gd name="connsiteY234" fmla="*/ 2714845 h 4371852"/>
                <a:gd name="connsiteX235" fmla="*/ 185242 w 254465"/>
                <a:gd name="connsiteY235" fmla="*/ 2701272 h 4371852"/>
                <a:gd name="connsiteX236" fmla="*/ 180446 w 254465"/>
                <a:gd name="connsiteY236" fmla="*/ 2692404 h 4371852"/>
                <a:gd name="connsiteX237" fmla="*/ 172754 w 254465"/>
                <a:gd name="connsiteY237" fmla="*/ 2687699 h 4371852"/>
                <a:gd name="connsiteX238" fmla="*/ 161805 w 254465"/>
                <a:gd name="connsiteY238" fmla="*/ 2686070 h 4371852"/>
                <a:gd name="connsiteX239" fmla="*/ 252112 w 254465"/>
                <a:gd name="connsiteY239" fmla="*/ 2664172 h 4371852"/>
                <a:gd name="connsiteX240" fmla="*/ 252112 w 254465"/>
                <a:gd name="connsiteY240" fmla="*/ 2682812 h 4371852"/>
                <a:gd name="connsiteX241" fmla="*/ 244059 w 254465"/>
                <a:gd name="connsiteY241" fmla="*/ 2686975 h 4371852"/>
                <a:gd name="connsiteX242" fmla="*/ 232838 w 254465"/>
                <a:gd name="connsiteY242" fmla="*/ 2693761 h 4371852"/>
                <a:gd name="connsiteX243" fmla="*/ 219265 w 254465"/>
                <a:gd name="connsiteY243" fmla="*/ 2703082 h 4371852"/>
                <a:gd name="connsiteX244" fmla="*/ 203973 w 254465"/>
                <a:gd name="connsiteY244" fmla="*/ 2714483 h 4371852"/>
                <a:gd name="connsiteX245" fmla="*/ 197819 w 254465"/>
                <a:gd name="connsiteY245" fmla="*/ 2720907 h 4371852"/>
                <a:gd name="connsiteX246" fmla="*/ 196010 w 254465"/>
                <a:gd name="connsiteY246" fmla="*/ 2728237 h 4371852"/>
                <a:gd name="connsiteX247" fmla="*/ 252112 w 254465"/>
                <a:gd name="connsiteY247" fmla="*/ 2728237 h 4371852"/>
                <a:gd name="connsiteX248" fmla="*/ 252112 w 254465"/>
                <a:gd name="connsiteY248" fmla="*/ 2743077 h 4371852"/>
                <a:gd name="connsiteX249" fmla="*/ 127963 w 254465"/>
                <a:gd name="connsiteY249" fmla="*/ 2743077 h 4371852"/>
                <a:gd name="connsiteX250" fmla="*/ 127963 w 254465"/>
                <a:gd name="connsiteY250" fmla="*/ 2714121 h 4371852"/>
                <a:gd name="connsiteX251" fmla="*/ 128506 w 254465"/>
                <a:gd name="connsiteY251" fmla="*/ 2702901 h 4371852"/>
                <a:gd name="connsiteX252" fmla="*/ 130135 w 254465"/>
                <a:gd name="connsiteY252" fmla="*/ 2694304 h 4371852"/>
                <a:gd name="connsiteX253" fmla="*/ 132669 w 254465"/>
                <a:gd name="connsiteY253" fmla="*/ 2687789 h 4371852"/>
                <a:gd name="connsiteX254" fmla="*/ 135926 w 254465"/>
                <a:gd name="connsiteY254" fmla="*/ 2682812 h 4371852"/>
                <a:gd name="connsiteX255" fmla="*/ 139998 w 254465"/>
                <a:gd name="connsiteY255" fmla="*/ 2678469 h 4371852"/>
                <a:gd name="connsiteX256" fmla="*/ 145699 w 254465"/>
                <a:gd name="connsiteY256" fmla="*/ 2674578 h 4371852"/>
                <a:gd name="connsiteX257" fmla="*/ 153028 w 254465"/>
                <a:gd name="connsiteY257" fmla="*/ 2671682 h 4371852"/>
                <a:gd name="connsiteX258" fmla="*/ 161986 w 254465"/>
                <a:gd name="connsiteY258" fmla="*/ 2670506 h 4371852"/>
                <a:gd name="connsiteX259" fmla="*/ 175922 w 254465"/>
                <a:gd name="connsiteY259" fmla="*/ 2672859 h 4371852"/>
                <a:gd name="connsiteX260" fmla="*/ 186690 w 254465"/>
                <a:gd name="connsiteY260" fmla="*/ 2679555 h 4371852"/>
                <a:gd name="connsiteX261" fmla="*/ 193567 w 254465"/>
                <a:gd name="connsiteY261" fmla="*/ 2689961 h 4371852"/>
                <a:gd name="connsiteX262" fmla="*/ 196010 w 254465"/>
                <a:gd name="connsiteY262" fmla="*/ 2703443 h 4371852"/>
                <a:gd name="connsiteX263" fmla="*/ 196010 w 254465"/>
                <a:gd name="connsiteY263" fmla="*/ 2705253 h 4371852"/>
                <a:gd name="connsiteX264" fmla="*/ 202525 w 254465"/>
                <a:gd name="connsiteY264" fmla="*/ 2698738 h 4371852"/>
                <a:gd name="connsiteX265" fmla="*/ 209945 w 254465"/>
                <a:gd name="connsiteY265" fmla="*/ 2692766 h 4371852"/>
                <a:gd name="connsiteX266" fmla="*/ 218179 w 254465"/>
                <a:gd name="connsiteY266" fmla="*/ 2686975 h 4371852"/>
                <a:gd name="connsiteX267" fmla="*/ 230757 w 254465"/>
                <a:gd name="connsiteY267" fmla="*/ 2678469 h 4371852"/>
                <a:gd name="connsiteX268" fmla="*/ 243425 w 254465"/>
                <a:gd name="connsiteY268" fmla="*/ 2669963 h 4371852"/>
                <a:gd name="connsiteX269" fmla="*/ 252112 w 254465"/>
                <a:gd name="connsiteY269" fmla="*/ 2664172 h 4371852"/>
                <a:gd name="connsiteX270" fmla="*/ 243968 w 254465"/>
                <a:gd name="connsiteY270" fmla="*/ 2548605 h 4371852"/>
                <a:gd name="connsiteX271" fmla="*/ 251479 w 254465"/>
                <a:gd name="connsiteY271" fmla="*/ 2565074 h 4371852"/>
                <a:gd name="connsiteX272" fmla="*/ 254103 w 254465"/>
                <a:gd name="connsiteY272" fmla="*/ 2583171 h 4371852"/>
                <a:gd name="connsiteX273" fmla="*/ 249940 w 254465"/>
                <a:gd name="connsiteY273" fmla="*/ 2602717 h 4371852"/>
                <a:gd name="connsiteX274" fmla="*/ 237634 w 254465"/>
                <a:gd name="connsiteY274" fmla="*/ 2619366 h 4371852"/>
                <a:gd name="connsiteX275" fmla="*/ 216460 w 254465"/>
                <a:gd name="connsiteY275" fmla="*/ 2630768 h 4371852"/>
                <a:gd name="connsiteX276" fmla="*/ 190400 w 254465"/>
                <a:gd name="connsiteY276" fmla="*/ 2634206 h 4371852"/>
                <a:gd name="connsiteX277" fmla="*/ 164882 w 254465"/>
                <a:gd name="connsiteY277" fmla="*/ 2630315 h 4371852"/>
                <a:gd name="connsiteX278" fmla="*/ 144522 w 254465"/>
                <a:gd name="connsiteY278" fmla="*/ 2619457 h 4371852"/>
                <a:gd name="connsiteX279" fmla="*/ 131130 w 254465"/>
                <a:gd name="connsiteY279" fmla="*/ 2602898 h 4371852"/>
                <a:gd name="connsiteX280" fmla="*/ 126334 w 254465"/>
                <a:gd name="connsiteY280" fmla="*/ 2582085 h 4371852"/>
                <a:gd name="connsiteX281" fmla="*/ 128959 w 254465"/>
                <a:gd name="connsiteY281" fmla="*/ 2565074 h 4371852"/>
                <a:gd name="connsiteX282" fmla="*/ 136469 w 254465"/>
                <a:gd name="connsiteY282" fmla="*/ 2550777 h 4371852"/>
                <a:gd name="connsiteX283" fmla="*/ 146061 w 254465"/>
                <a:gd name="connsiteY283" fmla="*/ 2558740 h 4371852"/>
                <a:gd name="connsiteX284" fmla="*/ 140088 w 254465"/>
                <a:gd name="connsiteY284" fmla="*/ 2569870 h 4371852"/>
                <a:gd name="connsiteX285" fmla="*/ 138279 w 254465"/>
                <a:gd name="connsiteY285" fmla="*/ 2582266 h 4371852"/>
                <a:gd name="connsiteX286" fmla="*/ 143708 w 254465"/>
                <a:gd name="connsiteY286" fmla="*/ 2600726 h 4371852"/>
                <a:gd name="connsiteX287" fmla="*/ 159634 w 254465"/>
                <a:gd name="connsiteY287" fmla="*/ 2612851 h 4371852"/>
                <a:gd name="connsiteX288" fmla="*/ 173750 w 254465"/>
                <a:gd name="connsiteY288" fmla="*/ 2616833 h 4371852"/>
                <a:gd name="connsiteX289" fmla="*/ 192571 w 254465"/>
                <a:gd name="connsiteY289" fmla="*/ 2618099 h 4371852"/>
                <a:gd name="connsiteX290" fmla="*/ 207502 w 254465"/>
                <a:gd name="connsiteY290" fmla="*/ 2617195 h 4371852"/>
                <a:gd name="connsiteX291" fmla="*/ 218813 w 254465"/>
                <a:gd name="connsiteY291" fmla="*/ 2614118 h 4371852"/>
                <a:gd name="connsiteX292" fmla="*/ 236277 w 254465"/>
                <a:gd name="connsiteY292" fmla="*/ 2600454 h 4371852"/>
                <a:gd name="connsiteX293" fmla="*/ 241977 w 254465"/>
                <a:gd name="connsiteY293" fmla="*/ 2580819 h 4371852"/>
                <a:gd name="connsiteX294" fmla="*/ 240077 w 254465"/>
                <a:gd name="connsiteY294" fmla="*/ 2568241 h 4371852"/>
                <a:gd name="connsiteX295" fmla="*/ 234015 w 254465"/>
                <a:gd name="connsiteY295" fmla="*/ 2556568 h 4371852"/>
                <a:gd name="connsiteX296" fmla="*/ 243968 w 254465"/>
                <a:gd name="connsiteY296" fmla="*/ 2548605 h 4371852"/>
                <a:gd name="connsiteX297" fmla="*/ 127963 w 254465"/>
                <a:gd name="connsiteY297" fmla="*/ 2423332 h 4371852"/>
                <a:gd name="connsiteX298" fmla="*/ 252112 w 254465"/>
                <a:gd name="connsiteY298" fmla="*/ 2423332 h 4371852"/>
                <a:gd name="connsiteX299" fmla="*/ 252112 w 254465"/>
                <a:gd name="connsiteY299" fmla="*/ 2438172 h 4371852"/>
                <a:gd name="connsiteX300" fmla="*/ 192028 w 254465"/>
                <a:gd name="connsiteY300" fmla="*/ 2438172 h 4371852"/>
                <a:gd name="connsiteX301" fmla="*/ 192028 w 254465"/>
                <a:gd name="connsiteY301" fmla="*/ 2490474 h 4371852"/>
                <a:gd name="connsiteX302" fmla="*/ 252112 w 254465"/>
                <a:gd name="connsiteY302" fmla="*/ 2490474 h 4371852"/>
                <a:gd name="connsiteX303" fmla="*/ 252112 w 254465"/>
                <a:gd name="connsiteY303" fmla="*/ 2504952 h 4371852"/>
                <a:gd name="connsiteX304" fmla="*/ 127963 w 254465"/>
                <a:gd name="connsiteY304" fmla="*/ 2504952 h 4371852"/>
                <a:gd name="connsiteX305" fmla="*/ 127963 w 254465"/>
                <a:gd name="connsiteY305" fmla="*/ 2490474 h 4371852"/>
                <a:gd name="connsiteX306" fmla="*/ 179903 w 254465"/>
                <a:gd name="connsiteY306" fmla="*/ 2490474 h 4371852"/>
                <a:gd name="connsiteX307" fmla="*/ 179903 w 254465"/>
                <a:gd name="connsiteY307" fmla="*/ 2438172 h 4371852"/>
                <a:gd name="connsiteX308" fmla="*/ 127963 w 254465"/>
                <a:gd name="connsiteY308" fmla="*/ 2438172 h 4371852"/>
                <a:gd name="connsiteX309" fmla="*/ 127963 w 254465"/>
                <a:gd name="connsiteY309" fmla="*/ 2423332 h 4371852"/>
                <a:gd name="connsiteX310" fmla="*/ 239263 w 254465"/>
                <a:gd name="connsiteY310" fmla="*/ 2301926 h 4371852"/>
                <a:gd name="connsiteX311" fmla="*/ 252112 w 254465"/>
                <a:gd name="connsiteY311" fmla="*/ 2301926 h 4371852"/>
                <a:gd name="connsiteX312" fmla="*/ 252112 w 254465"/>
                <a:gd name="connsiteY312" fmla="*/ 2371602 h 4371852"/>
                <a:gd name="connsiteX313" fmla="*/ 127963 w 254465"/>
                <a:gd name="connsiteY313" fmla="*/ 2371602 h 4371852"/>
                <a:gd name="connsiteX314" fmla="*/ 127963 w 254465"/>
                <a:gd name="connsiteY314" fmla="*/ 2303736 h 4371852"/>
                <a:gd name="connsiteX315" fmla="*/ 140269 w 254465"/>
                <a:gd name="connsiteY315" fmla="*/ 2305727 h 4371852"/>
                <a:gd name="connsiteX316" fmla="*/ 140269 w 254465"/>
                <a:gd name="connsiteY316" fmla="*/ 2356581 h 4371852"/>
                <a:gd name="connsiteX317" fmla="*/ 180989 w 254465"/>
                <a:gd name="connsiteY317" fmla="*/ 2356581 h 4371852"/>
                <a:gd name="connsiteX318" fmla="*/ 180989 w 254465"/>
                <a:gd name="connsiteY318" fmla="*/ 2314052 h 4371852"/>
                <a:gd name="connsiteX319" fmla="*/ 193838 w 254465"/>
                <a:gd name="connsiteY319" fmla="*/ 2314052 h 4371852"/>
                <a:gd name="connsiteX320" fmla="*/ 193838 w 254465"/>
                <a:gd name="connsiteY320" fmla="*/ 2356581 h 4371852"/>
                <a:gd name="connsiteX321" fmla="*/ 239263 w 254465"/>
                <a:gd name="connsiteY321" fmla="*/ 2356581 h 4371852"/>
                <a:gd name="connsiteX322" fmla="*/ 239263 w 254465"/>
                <a:gd name="connsiteY322" fmla="*/ 2301926 h 4371852"/>
                <a:gd name="connsiteX323" fmla="*/ 127963 w 254465"/>
                <a:gd name="connsiteY323" fmla="*/ 2195199 h 4371852"/>
                <a:gd name="connsiteX324" fmla="*/ 252112 w 254465"/>
                <a:gd name="connsiteY324" fmla="*/ 2195199 h 4371852"/>
                <a:gd name="connsiteX325" fmla="*/ 252112 w 254465"/>
                <a:gd name="connsiteY325" fmla="*/ 2209677 h 4371852"/>
                <a:gd name="connsiteX326" fmla="*/ 127963 w 254465"/>
                <a:gd name="connsiteY326" fmla="*/ 2209677 h 4371852"/>
                <a:gd name="connsiteX327" fmla="*/ 127963 w 254465"/>
                <a:gd name="connsiteY327" fmla="*/ 2195199 h 4371852"/>
                <a:gd name="connsiteX328" fmla="*/ 127963 w 254465"/>
                <a:gd name="connsiteY328" fmla="*/ 2060477 h 4371852"/>
                <a:gd name="connsiteX329" fmla="*/ 252112 w 254465"/>
                <a:gd name="connsiteY329" fmla="*/ 2060477 h 4371852"/>
                <a:gd name="connsiteX330" fmla="*/ 252112 w 254465"/>
                <a:gd name="connsiteY330" fmla="*/ 2076041 h 4371852"/>
                <a:gd name="connsiteX331" fmla="*/ 176103 w 254465"/>
                <a:gd name="connsiteY331" fmla="*/ 2115856 h 4371852"/>
                <a:gd name="connsiteX332" fmla="*/ 166330 w 254465"/>
                <a:gd name="connsiteY332" fmla="*/ 2120833 h 4371852"/>
                <a:gd name="connsiteX333" fmla="*/ 157734 w 254465"/>
                <a:gd name="connsiteY333" fmla="*/ 2124995 h 4371852"/>
                <a:gd name="connsiteX334" fmla="*/ 150947 w 254465"/>
                <a:gd name="connsiteY334" fmla="*/ 2128162 h 4371852"/>
                <a:gd name="connsiteX335" fmla="*/ 146423 w 254465"/>
                <a:gd name="connsiteY335" fmla="*/ 2129972 h 4371852"/>
                <a:gd name="connsiteX336" fmla="*/ 151128 w 254465"/>
                <a:gd name="connsiteY336" fmla="*/ 2129610 h 4371852"/>
                <a:gd name="connsiteX337" fmla="*/ 159181 w 254465"/>
                <a:gd name="connsiteY337" fmla="*/ 2129157 h 4371852"/>
                <a:gd name="connsiteX338" fmla="*/ 169225 w 254465"/>
                <a:gd name="connsiteY338" fmla="*/ 2128615 h 4371852"/>
                <a:gd name="connsiteX339" fmla="*/ 180084 w 254465"/>
                <a:gd name="connsiteY339" fmla="*/ 2128343 h 4371852"/>
                <a:gd name="connsiteX340" fmla="*/ 252112 w 254465"/>
                <a:gd name="connsiteY340" fmla="*/ 2127619 h 4371852"/>
                <a:gd name="connsiteX341" fmla="*/ 252112 w 254465"/>
                <a:gd name="connsiteY341" fmla="*/ 2143002 h 4371852"/>
                <a:gd name="connsiteX342" fmla="*/ 127963 w 254465"/>
                <a:gd name="connsiteY342" fmla="*/ 2143002 h 4371852"/>
                <a:gd name="connsiteX343" fmla="*/ 127963 w 254465"/>
                <a:gd name="connsiteY343" fmla="*/ 2125809 h 4371852"/>
                <a:gd name="connsiteX344" fmla="*/ 207230 w 254465"/>
                <a:gd name="connsiteY344" fmla="*/ 2084547 h 4371852"/>
                <a:gd name="connsiteX345" fmla="*/ 216098 w 254465"/>
                <a:gd name="connsiteY345" fmla="*/ 2080204 h 4371852"/>
                <a:gd name="connsiteX346" fmla="*/ 224242 w 254465"/>
                <a:gd name="connsiteY346" fmla="*/ 2076675 h 4371852"/>
                <a:gd name="connsiteX347" fmla="*/ 230305 w 254465"/>
                <a:gd name="connsiteY347" fmla="*/ 2074141 h 4371852"/>
                <a:gd name="connsiteX348" fmla="*/ 233291 w 254465"/>
                <a:gd name="connsiteY348" fmla="*/ 2072965 h 4371852"/>
                <a:gd name="connsiteX349" fmla="*/ 229671 w 254465"/>
                <a:gd name="connsiteY349" fmla="*/ 2073236 h 4371852"/>
                <a:gd name="connsiteX350" fmla="*/ 220894 w 254465"/>
                <a:gd name="connsiteY350" fmla="*/ 2073779 h 4371852"/>
                <a:gd name="connsiteX351" fmla="*/ 208859 w 254465"/>
                <a:gd name="connsiteY351" fmla="*/ 2074322 h 4371852"/>
                <a:gd name="connsiteX352" fmla="*/ 195467 w 254465"/>
                <a:gd name="connsiteY352" fmla="*/ 2074593 h 4371852"/>
                <a:gd name="connsiteX353" fmla="*/ 127963 w 254465"/>
                <a:gd name="connsiteY353" fmla="*/ 2075136 h 4371852"/>
                <a:gd name="connsiteX354" fmla="*/ 127963 w 254465"/>
                <a:gd name="connsiteY354" fmla="*/ 2060477 h 4371852"/>
                <a:gd name="connsiteX355" fmla="*/ 252112 w 254465"/>
                <a:gd name="connsiteY355" fmla="*/ 1836497 h 4371852"/>
                <a:gd name="connsiteX356" fmla="*/ 252112 w 254465"/>
                <a:gd name="connsiteY356" fmla="*/ 1851337 h 4371852"/>
                <a:gd name="connsiteX357" fmla="*/ 161082 w 254465"/>
                <a:gd name="connsiteY357" fmla="*/ 1858576 h 4371852"/>
                <a:gd name="connsiteX358" fmla="*/ 154657 w 254465"/>
                <a:gd name="connsiteY358" fmla="*/ 1858938 h 4371852"/>
                <a:gd name="connsiteX359" fmla="*/ 147961 w 254465"/>
                <a:gd name="connsiteY359" fmla="*/ 1859209 h 4371852"/>
                <a:gd name="connsiteX360" fmla="*/ 142622 w 254465"/>
                <a:gd name="connsiteY360" fmla="*/ 1859390 h 4371852"/>
                <a:gd name="connsiteX361" fmla="*/ 140088 w 254465"/>
                <a:gd name="connsiteY361" fmla="*/ 1859481 h 4371852"/>
                <a:gd name="connsiteX362" fmla="*/ 142441 w 254465"/>
                <a:gd name="connsiteY362" fmla="*/ 1860114 h 4371852"/>
                <a:gd name="connsiteX363" fmla="*/ 147327 w 254465"/>
                <a:gd name="connsiteY363" fmla="*/ 1861290 h 4371852"/>
                <a:gd name="connsiteX364" fmla="*/ 153390 w 254465"/>
                <a:gd name="connsiteY364" fmla="*/ 1862829 h 4371852"/>
                <a:gd name="connsiteX365" fmla="*/ 159453 w 254465"/>
                <a:gd name="connsiteY365" fmla="*/ 1864367 h 4371852"/>
                <a:gd name="connsiteX366" fmla="*/ 252112 w 254465"/>
                <a:gd name="connsiteY366" fmla="*/ 1890971 h 4371852"/>
                <a:gd name="connsiteX367" fmla="*/ 252112 w 254465"/>
                <a:gd name="connsiteY367" fmla="*/ 1903639 h 4371852"/>
                <a:gd name="connsiteX368" fmla="*/ 163977 w 254465"/>
                <a:gd name="connsiteY368" fmla="*/ 1928251 h 4371852"/>
                <a:gd name="connsiteX369" fmla="*/ 148413 w 254465"/>
                <a:gd name="connsiteY369" fmla="*/ 1932414 h 4371852"/>
                <a:gd name="connsiteX370" fmla="*/ 140631 w 254465"/>
                <a:gd name="connsiteY370" fmla="*/ 1934405 h 4371852"/>
                <a:gd name="connsiteX371" fmla="*/ 143708 w 254465"/>
                <a:gd name="connsiteY371" fmla="*/ 1934585 h 4371852"/>
                <a:gd name="connsiteX372" fmla="*/ 150042 w 254465"/>
                <a:gd name="connsiteY372" fmla="*/ 1934947 h 4371852"/>
                <a:gd name="connsiteX373" fmla="*/ 157372 w 254465"/>
                <a:gd name="connsiteY373" fmla="*/ 1935400 h 4371852"/>
                <a:gd name="connsiteX374" fmla="*/ 163796 w 254465"/>
                <a:gd name="connsiteY374" fmla="*/ 1935852 h 4371852"/>
                <a:gd name="connsiteX375" fmla="*/ 252112 w 254465"/>
                <a:gd name="connsiteY375" fmla="*/ 1942729 h 4371852"/>
                <a:gd name="connsiteX376" fmla="*/ 252112 w 254465"/>
                <a:gd name="connsiteY376" fmla="*/ 1957026 h 4371852"/>
                <a:gd name="connsiteX377" fmla="*/ 127963 w 254465"/>
                <a:gd name="connsiteY377" fmla="*/ 1946168 h 4371852"/>
                <a:gd name="connsiteX378" fmla="*/ 127963 w 254465"/>
                <a:gd name="connsiteY378" fmla="*/ 1924451 h 4371852"/>
                <a:gd name="connsiteX379" fmla="*/ 209040 w 254465"/>
                <a:gd name="connsiteY379" fmla="*/ 1901829 h 4371852"/>
                <a:gd name="connsiteX380" fmla="*/ 223699 w 254465"/>
                <a:gd name="connsiteY380" fmla="*/ 1898300 h 4371852"/>
                <a:gd name="connsiteX381" fmla="*/ 230576 w 254465"/>
                <a:gd name="connsiteY381" fmla="*/ 1896943 h 4371852"/>
                <a:gd name="connsiteX382" fmla="*/ 223880 w 254465"/>
                <a:gd name="connsiteY382" fmla="*/ 1895585 h 4371852"/>
                <a:gd name="connsiteX383" fmla="*/ 210488 w 254465"/>
                <a:gd name="connsiteY383" fmla="*/ 1892418 h 4371852"/>
                <a:gd name="connsiteX384" fmla="*/ 127963 w 254465"/>
                <a:gd name="connsiteY384" fmla="*/ 1869073 h 4371852"/>
                <a:gd name="connsiteX385" fmla="*/ 127963 w 254465"/>
                <a:gd name="connsiteY385" fmla="*/ 1847174 h 4371852"/>
                <a:gd name="connsiteX386" fmla="*/ 252112 w 254465"/>
                <a:gd name="connsiteY386" fmla="*/ 1836497 h 4371852"/>
                <a:gd name="connsiteX387" fmla="*/ 127963 w 254465"/>
                <a:gd name="connsiteY387" fmla="*/ 1776099 h 4371852"/>
                <a:gd name="connsiteX388" fmla="*/ 252112 w 254465"/>
                <a:gd name="connsiteY388" fmla="*/ 1776099 h 4371852"/>
                <a:gd name="connsiteX389" fmla="*/ 252112 w 254465"/>
                <a:gd name="connsiteY389" fmla="*/ 1790577 h 4371852"/>
                <a:gd name="connsiteX390" fmla="*/ 127963 w 254465"/>
                <a:gd name="connsiteY390" fmla="*/ 1790577 h 4371852"/>
                <a:gd name="connsiteX391" fmla="*/ 127963 w 254465"/>
                <a:gd name="connsiteY391" fmla="*/ 1776099 h 4371852"/>
                <a:gd name="connsiteX392" fmla="*/ 127963 w 254465"/>
                <a:gd name="connsiteY392" fmla="*/ 1654408 h 4371852"/>
                <a:gd name="connsiteX393" fmla="*/ 140450 w 254465"/>
                <a:gd name="connsiteY393" fmla="*/ 1655313 h 4371852"/>
                <a:gd name="connsiteX394" fmla="*/ 140450 w 254465"/>
                <a:gd name="connsiteY394" fmla="*/ 1688974 h 4371852"/>
                <a:gd name="connsiteX395" fmla="*/ 252112 w 254465"/>
                <a:gd name="connsiteY395" fmla="*/ 1688974 h 4371852"/>
                <a:gd name="connsiteX396" fmla="*/ 252112 w 254465"/>
                <a:gd name="connsiteY396" fmla="*/ 1703271 h 4371852"/>
                <a:gd name="connsiteX397" fmla="*/ 140450 w 254465"/>
                <a:gd name="connsiteY397" fmla="*/ 1703271 h 4371852"/>
                <a:gd name="connsiteX398" fmla="*/ 140450 w 254465"/>
                <a:gd name="connsiteY398" fmla="*/ 1736570 h 4371852"/>
                <a:gd name="connsiteX399" fmla="*/ 127963 w 254465"/>
                <a:gd name="connsiteY399" fmla="*/ 1736570 h 4371852"/>
                <a:gd name="connsiteX400" fmla="*/ 127963 w 254465"/>
                <a:gd name="connsiteY400" fmla="*/ 1654408 h 4371852"/>
                <a:gd name="connsiteX401" fmla="*/ 127963 w 254465"/>
                <a:gd name="connsiteY401" fmla="*/ 1549632 h 4371852"/>
                <a:gd name="connsiteX402" fmla="*/ 140450 w 254465"/>
                <a:gd name="connsiteY402" fmla="*/ 1550537 h 4371852"/>
                <a:gd name="connsiteX403" fmla="*/ 140450 w 254465"/>
                <a:gd name="connsiteY403" fmla="*/ 1584199 h 4371852"/>
                <a:gd name="connsiteX404" fmla="*/ 252112 w 254465"/>
                <a:gd name="connsiteY404" fmla="*/ 1584199 h 4371852"/>
                <a:gd name="connsiteX405" fmla="*/ 252112 w 254465"/>
                <a:gd name="connsiteY405" fmla="*/ 1598496 h 4371852"/>
                <a:gd name="connsiteX406" fmla="*/ 140450 w 254465"/>
                <a:gd name="connsiteY406" fmla="*/ 1598496 h 4371852"/>
                <a:gd name="connsiteX407" fmla="*/ 140450 w 254465"/>
                <a:gd name="connsiteY407" fmla="*/ 1631795 h 4371852"/>
                <a:gd name="connsiteX408" fmla="*/ 127963 w 254465"/>
                <a:gd name="connsiteY408" fmla="*/ 1631795 h 4371852"/>
                <a:gd name="connsiteX409" fmla="*/ 127963 w 254465"/>
                <a:gd name="connsiteY409" fmla="*/ 1549632 h 4371852"/>
                <a:gd name="connsiteX410" fmla="*/ 239263 w 254465"/>
                <a:gd name="connsiteY410" fmla="*/ 1444677 h 4371852"/>
                <a:gd name="connsiteX411" fmla="*/ 252112 w 254465"/>
                <a:gd name="connsiteY411" fmla="*/ 1444677 h 4371852"/>
                <a:gd name="connsiteX412" fmla="*/ 252112 w 254465"/>
                <a:gd name="connsiteY412" fmla="*/ 1514352 h 4371852"/>
                <a:gd name="connsiteX413" fmla="*/ 127963 w 254465"/>
                <a:gd name="connsiteY413" fmla="*/ 1514352 h 4371852"/>
                <a:gd name="connsiteX414" fmla="*/ 127963 w 254465"/>
                <a:gd name="connsiteY414" fmla="*/ 1446486 h 4371852"/>
                <a:gd name="connsiteX415" fmla="*/ 140269 w 254465"/>
                <a:gd name="connsiteY415" fmla="*/ 1448477 h 4371852"/>
                <a:gd name="connsiteX416" fmla="*/ 140269 w 254465"/>
                <a:gd name="connsiteY416" fmla="*/ 1499331 h 4371852"/>
                <a:gd name="connsiteX417" fmla="*/ 180989 w 254465"/>
                <a:gd name="connsiteY417" fmla="*/ 1499331 h 4371852"/>
                <a:gd name="connsiteX418" fmla="*/ 180989 w 254465"/>
                <a:gd name="connsiteY418" fmla="*/ 1456802 h 4371852"/>
                <a:gd name="connsiteX419" fmla="*/ 193838 w 254465"/>
                <a:gd name="connsiteY419" fmla="*/ 1456802 h 4371852"/>
                <a:gd name="connsiteX420" fmla="*/ 193838 w 254465"/>
                <a:gd name="connsiteY420" fmla="*/ 1499331 h 4371852"/>
                <a:gd name="connsiteX421" fmla="*/ 239263 w 254465"/>
                <a:gd name="connsiteY421" fmla="*/ 1499331 h 4371852"/>
                <a:gd name="connsiteX422" fmla="*/ 239263 w 254465"/>
                <a:gd name="connsiteY422" fmla="*/ 1444677 h 4371852"/>
                <a:gd name="connsiteX423" fmla="*/ 239625 w 254465"/>
                <a:gd name="connsiteY423" fmla="*/ 1336168 h 4371852"/>
                <a:gd name="connsiteX424" fmla="*/ 252112 w 254465"/>
                <a:gd name="connsiteY424" fmla="*/ 1338159 h 4371852"/>
                <a:gd name="connsiteX425" fmla="*/ 252112 w 254465"/>
                <a:gd name="connsiteY425" fmla="*/ 1400052 h 4371852"/>
                <a:gd name="connsiteX426" fmla="*/ 127963 w 254465"/>
                <a:gd name="connsiteY426" fmla="*/ 1400052 h 4371852"/>
                <a:gd name="connsiteX427" fmla="*/ 127963 w 254465"/>
                <a:gd name="connsiteY427" fmla="*/ 1385212 h 4371852"/>
                <a:gd name="connsiteX428" fmla="*/ 239625 w 254465"/>
                <a:gd name="connsiteY428" fmla="*/ 1385212 h 4371852"/>
                <a:gd name="connsiteX429" fmla="*/ 239625 w 254465"/>
                <a:gd name="connsiteY429" fmla="*/ 1336168 h 4371852"/>
                <a:gd name="connsiteX430" fmla="*/ 192028 w 254465"/>
                <a:gd name="connsiteY430" fmla="*/ 1225782 h 4371852"/>
                <a:gd name="connsiteX431" fmla="*/ 168502 w 254465"/>
                <a:gd name="connsiteY431" fmla="*/ 1228045 h 4371852"/>
                <a:gd name="connsiteX432" fmla="*/ 151490 w 254465"/>
                <a:gd name="connsiteY432" fmla="*/ 1236460 h 4371852"/>
                <a:gd name="connsiteX433" fmla="*/ 145608 w 254465"/>
                <a:gd name="connsiteY433" fmla="*/ 1242613 h 4371852"/>
                <a:gd name="connsiteX434" fmla="*/ 142170 w 254465"/>
                <a:gd name="connsiteY434" fmla="*/ 1249219 h 4371852"/>
                <a:gd name="connsiteX435" fmla="*/ 140541 w 254465"/>
                <a:gd name="connsiteY435" fmla="*/ 1256729 h 4371852"/>
                <a:gd name="connsiteX436" fmla="*/ 140088 w 254465"/>
                <a:gd name="connsiteY436" fmla="*/ 1265597 h 4371852"/>
                <a:gd name="connsiteX437" fmla="*/ 140088 w 254465"/>
                <a:gd name="connsiteY437" fmla="*/ 1280437 h 4371852"/>
                <a:gd name="connsiteX438" fmla="*/ 239806 w 254465"/>
                <a:gd name="connsiteY438" fmla="*/ 1280437 h 4371852"/>
                <a:gd name="connsiteX439" fmla="*/ 239806 w 254465"/>
                <a:gd name="connsiteY439" fmla="*/ 1265597 h 4371852"/>
                <a:gd name="connsiteX440" fmla="*/ 239444 w 254465"/>
                <a:gd name="connsiteY440" fmla="*/ 1256186 h 4371852"/>
                <a:gd name="connsiteX441" fmla="*/ 237724 w 254465"/>
                <a:gd name="connsiteY441" fmla="*/ 1247590 h 4371852"/>
                <a:gd name="connsiteX442" fmla="*/ 233743 w 254465"/>
                <a:gd name="connsiteY442" fmla="*/ 1240080 h 4371852"/>
                <a:gd name="connsiteX443" fmla="*/ 226775 w 254465"/>
                <a:gd name="connsiteY443" fmla="*/ 1234107 h 4371852"/>
                <a:gd name="connsiteX444" fmla="*/ 210669 w 254465"/>
                <a:gd name="connsiteY444" fmla="*/ 1227864 h 4371852"/>
                <a:gd name="connsiteX445" fmla="*/ 192028 w 254465"/>
                <a:gd name="connsiteY445" fmla="*/ 1225782 h 4371852"/>
                <a:gd name="connsiteX446" fmla="*/ 190219 w 254465"/>
                <a:gd name="connsiteY446" fmla="*/ 1209676 h 4371852"/>
                <a:gd name="connsiteX447" fmla="*/ 218179 w 254465"/>
                <a:gd name="connsiteY447" fmla="*/ 1213567 h 4371852"/>
                <a:gd name="connsiteX448" fmla="*/ 236548 w 254465"/>
                <a:gd name="connsiteY448" fmla="*/ 1223792 h 4371852"/>
                <a:gd name="connsiteX449" fmla="*/ 244059 w 254465"/>
                <a:gd name="connsiteY449" fmla="*/ 1232117 h 4371852"/>
                <a:gd name="connsiteX450" fmla="*/ 248854 w 254465"/>
                <a:gd name="connsiteY450" fmla="*/ 1240894 h 4371852"/>
                <a:gd name="connsiteX451" fmla="*/ 251388 w 254465"/>
                <a:gd name="connsiteY451" fmla="*/ 1250938 h 4371852"/>
                <a:gd name="connsiteX452" fmla="*/ 252112 w 254465"/>
                <a:gd name="connsiteY452" fmla="*/ 1262882 h 4371852"/>
                <a:gd name="connsiteX453" fmla="*/ 252112 w 254465"/>
                <a:gd name="connsiteY453" fmla="*/ 1295277 h 4371852"/>
                <a:gd name="connsiteX454" fmla="*/ 127963 w 254465"/>
                <a:gd name="connsiteY454" fmla="*/ 1295277 h 4371852"/>
                <a:gd name="connsiteX455" fmla="*/ 127963 w 254465"/>
                <a:gd name="connsiteY455" fmla="*/ 1270483 h 4371852"/>
                <a:gd name="connsiteX456" fmla="*/ 128235 w 254465"/>
                <a:gd name="connsiteY456" fmla="*/ 1257996 h 4371852"/>
                <a:gd name="connsiteX457" fmla="*/ 129501 w 254465"/>
                <a:gd name="connsiteY457" fmla="*/ 1248043 h 4371852"/>
                <a:gd name="connsiteX458" fmla="*/ 132397 w 254465"/>
                <a:gd name="connsiteY458" fmla="*/ 1239356 h 4371852"/>
                <a:gd name="connsiteX459" fmla="*/ 137555 w 254465"/>
                <a:gd name="connsiteY459" fmla="*/ 1230669 h 4371852"/>
                <a:gd name="connsiteX460" fmla="*/ 158548 w 254465"/>
                <a:gd name="connsiteY460" fmla="*/ 1214834 h 4371852"/>
                <a:gd name="connsiteX461" fmla="*/ 190219 w 254465"/>
                <a:gd name="connsiteY461" fmla="*/ 1209676 h 4371852"/>
                <a:gd name="connsiteX462" fmla="*/ 239263 w 254465"/>
                <a:gd name="connsiteY462" fmla="*/ 1101777 h 4371852"/>
                <a:gd name="connsiteX463" fmla="*/ 252112 w 254465"/>
                <a:gd name="connsiteY463" fmla="*/ 1101777 h 4371852"/>
                <a:gd name="connsiteX464" fmla="*/ 252112 w 254465"/>
                <a:gd name="connsiteY464" fmla="*/ 1171452 h 4371852"/>
                <a:gd name="connsiteX465" fmla="*/ 127963 w 254465"/>
                <a:gd name="connsiteY465" fmla="*/ 1171452 h 4371852"/>
                <a:gd name="connsiteX466" fmla="*/ 127963 w 254465"/>
                <a:gd name="connsiteY466" fmla="*/ 1103586 h 4371852"/>
                <a:gd name="connsiteX467" fmla="*/ 140269 w 254465"/>
                <a:gd name="connsiteY467" fmla="*/ 1105577 h 4371852"/>
                <a:gd name="connsiteX468" fmla="*/ 140269 w 254465"/>
                <a:gd name="connsiteY468" fmla="*/ 1156431 h 4371852"/>
                <a:gd name="connsiteX469" fmla="*/ 180989 w 254465"/>
                <a:gd name="connsiteY469" fmla="*/ 1156431 h 4371852"/>
                <a:gd name="connsiteX470" fmla="*/ 180989 w 254465"/>
                <a:gd name="connsiteY470" fmla="*/ 1113902 h 4371852"/>
                <a:gd name="connsiteX471" fmla="*/ 193838 w 254465"/>
                <a:gd name="connsiteY471" fmla="*/ 1113902 h 4371852"/>
                <a:gd name="connsiteX472" fmla="*/ 193838 w 254465"/>
                <a:gd name="connsiteY472" fmla="*/ 1156431 h 4371852"/>
                <a:gd name="connsiteX473" fmla="*/ 239263 w 254465"/>
                <a:gd name="connsiteY473" fmla="*/ 1156431 h 4371852"/>
                <a:gd name="connsiteX474" fmla="*/ 239263 w 254465"/>
                <a:gd name="connsiteY474" fmla="*/ 1101777 h 4371852"/>
                <a:gd name="connsiteX475" fmla="*/ 127963 w 254465"/>
                <a:gd name="connsiteY475" fmla="*/ 975713 h 4371852"/>
                <a:gd name="connsiteX476" fmla="*/ 216279 w 254465"/>
                <a:gd name="connsiteY476" fmla="*/ 975713 h 4371852"/>
                <a:gd name="connsiteX477" fmla="*/ 233743 w 254465"/>
                <a:gd name="connsiteY477" fmla="*/ 977614 h 4371852"/>
                <a:gd name="connsiteX478" fmla="*/ 244692 w 254465"/>
                <a:gd name="connsiteY478" fmla="*/ 985124 h 4371852"/>
                <a:gd name="connsiteX479" fmla="*/ 251931 w 254465"/>
                <a:gd name="connsiteY479" fmla="*/ 998607 h 4371852"/>
                <a:gd name="connsiteX480" fmla="*/ 254284 w 254465"/>
                <a:gd name="connsiteY480" fmla="*/ 1017699 h 4371852"/>
                <a:gd name="connsiteX481" fmla="*/ 249940 w 254465"/>
                <a:gd name="connsiteY481" fmla="*/ 1040774 h 4371852"/>
                <a:gd name="connsiteX482" fmla="*/ 236367 w 254465"/>
                <a:gd name="connsiteY482" fmla="*/ 1054437 h 4371852"/>
                <a:gd name="connsiteX483" fmla="*/ 226504 w 254465"/>
                <a:gd name="connsiteY483" fmla="*/ 1057514 h 4371852"/>
                <a:gd name="connsiteX484" fmla="*/ 217003 w 254465"/>
                <a:gd name="connsiteY484" fmla="*/ 1058057 h 4371852"/>
                <a:gd name="connsiteX485" fmla="*/ 127963 w 254465"/>
                <a:gd name="connsiteY485" fmla="*/ 1058057 h 4371852"/>
                <a:gd name="connsiteX486" fmla="*/ 127963 w 254465"/>
                <a:gd name="connsiteY486" fmla="*/ 1043398 h 4371852"/>
                <a:gd name="connsiteX487" fmla="*/ 211574 w 254465"/>
                <a:gd name="connsiteY487" fmla="*/ 1043398 h 4371852"/>
                <a:gd name="connsiteX488" fmla="*/ 221437 w 254465"/>
                <a:gd name="connsiteY488" fmla="*/ 1042946 h 4371852"/>
                <a:gd name="connsiteX489" fmla="*/ 229490 w 254465"/>
                <a:gd name="connsiteY489" fmla="*/ 1041226 h 4371852"/>
                <a:gd name="connsiteX490" fmla="*/ 233653 w 254465"/>
                <a:gd name="connsiteY490" fmla="*/ 1038602 h 4371852"/>
                <a:gd name="connsiteX491" fmla="*/ 237634 w 254465"/>
                <a:gd name="connsiteY491" fmla="*/ 1033987 h 4371852"/>
                <a:gd name="connsiteX492" fmla="*/ 240530 w 254465"/>
                <a:gd name="connsiteY492" fmla="*/ 1026929 h 4371852"/>
                <a:gd name="connsiteX493" fmla="*/ 241615 w 254465"/>
                <a:gd name="connsiteY493" fmla="*/ 1016976 h 4371852"/>
                <a:gd name="connsiteX494" fmla="*/ 239625 w 254465"/>
                <a:gd name="connsiteY494" fmla="*/ 1003583 h 4371852"/>
                <a:gd name="connsiteX495" fmla="*/ 233834 w 254465"/>
                <a:gd name="connsiteY495" fmla="*/ 995078 h 4371852"/>
                <a:gd name="connsiteX496" fmla="*/ 225237 w 254465"/>
                <a:gd name="connsiteY496" fmla="*/ 991187 h 4371852"/>
                <a:gd name="connsiteX497" fmla="*/ 214469 w 254465"/>
                <a:gd name="connsiteY497" fmla="*/ 990372 h 4371852"/>
                <a:gd name="connsiteX498" fmla="*/ 127963 w 254465"/>
                <a:gd name="connsiteY498" fmla="*/ 990372 h 4371852"/>
                <a:gd name="connsiteX499" fmla="*/ 127963 w 254465"/>
                <a:gd name="connsiteY499" fmla="*/ 975713 h 4371852"/>
                <a:gd name="connsiteX500" fmla="*/ 127963 w 254465"/>
                <a:gd name="connsiteY500" fmla="*/ 854308 h 4371852"/>
                <a:gd name="connsiteX501" fmla="*/ 140450 w 254465"/>
                <a:gd name="connsiteY501" fmla="*/ 855213 h 4371852"/>
                <a:gd name="connsiteX502" fmla="*/ 140450 w 254465"/>
                <a:gd name="connsiteY502" fmla="*/ 888874 h 4371852"/>
                <a:gd name="connsiteX503" fmla="*/ 252112 w 254465"/>
                <a:gd name="connsiteY503" fmla="*/ 888874 h 4371852"/>
                <a:gd name="connsiteX504" fmla="*/ 252112 w 254465"/>
                <a:gd name="connsiteY504" fmla="*/ 903171 h 4371852"/>
                <a:gd name="connsiteX505" fmla="*/ 140450 w 254465"/>
                <a:gd name="connsiteY505" fmla="*/ 903171 h 4371852"/>
                <a:gd name="connsiteX506" fmla="*/ 140450 w 254465"/>
                <a:gd name="connsiteY506" fmla="*/ 936470 h 4371852"/>
                <a:gd name="connsiteX507" fmla="*/ 127963 w 254465"/>
                <a:gd name="connsiteY507" fmla="*/ 936470 h 4371852"/>
                <a:gd name="connsiteX508" fmla="*/ 127963 w 254465"/>
                <a:gd name="connsiteY508" fmla="*/ 854308 h 4371852"/>
                <a:gd name="connsiteX509" fmla="*/ 217003 w 254465"/>
                <a:gd name="connsiteY509" fmla="*/ 741389 h 4371852"/>
                <a:gd name="connsiteX510" fmla="*/ 233653 w 254465"/>
                <a:gd name="connsiteY510" fmla="*/ 745823 h 4371852"/>
                <a:gd name="connsiteX511" fmla="*/ 246864 w 254465"/>
                <a:gd name="connsiteY511" fmla="*/ 758581 h 4371852"/>
                <a:gd name="connsiteX512" fmla="*/ 252655 w 254465"/>
                <a:gd name="connsiteY512" fmla="*/ 771250 h 4371852"/>
                <a:gd name="connsiteX513" fmla="*/ 254465 w 254465"/>
                <a:gd name="connsiteY513" fmla="*/ 786451 h 4371852"/>
                <a:gd name="connsiteX514" fmla="*/ 251750 w 254465"/>
                <a:gd name="connsiteY514" fmla="*/ 807354 h 4371852"/>
                <a:gd name="connsiteX515" fmla="*/ 243244 w 254465"/>
                <a:gd name="connsiteY515" fmla="*/ 826266 h 4371852"/>
                <a:gd name="connsiteX516" fmla="*/ 231662 w 254465"/>
                <a:gd name="connsiteY516" fmla="*/ 819751 h 4371852"/>
                <a:gd name="connsiteX517" fmla="*/ 239806 w 254465"/>
                <a:gd name="connsiteY517" fmla="*/ 803916 h 4371852"/>
                <a:gd name="connsiteX518" fmla="*/ 242339 w 254465"/>
                <a:gd name="connsiteY518" fmla="*/ 786451 h 4371852"/>
                <a:gd name="connsiteX519" fmla="*/ 241163 w 254465"/>
                <a:gd name="connsiteY519" fmla="*/ 775050 h 4371852"/>
                <a:gd name="connsiteX520" fmla="*/ 236910 w 254465"/>
                <a:gd name="connsiteY520" fmla="*/ 766725 h 4371852"/>
                <a:gd name="connsiteX521" fmla="*/ 219175 w 254465"/>
                <a:gd name="connsiteY521" fmla="*/ 757857 h 4371852"/>
                <a:gd name="connsiteX522" fmla="*/ 196010 w 254465"/>
                <a:gd name="connsiteY522" fmla="*/ 780117 h 4371852"/>
                <a:gd name="connsiteX523" fmla="*/ 192209 w 254465"/>
                <a:gd name="connsiteY523" fmla="*/ 792605 h 4371852"/>
                <a:gd name="connsiteX524" fmla="*/ 187323 w 254465"/>
                <a:gd name="connsiteY524" fmla="*/ 806087 h 4371852"/>
                <a:gd name="connsiteX525" fmla="*/ 181170 w 254465"/>
                <a:gd name="connsiteY525" fmla="*/ 814684 h 4371852"/>
                <a:gd name="connsiteX526" fmla="*/ 160901 w 254465"/>
                <a:gd name="connsiteY526" fmla="*/ 822465 h 4371852"/>
                <a:gd name="connsiteX527" fmla="*/ 146423 w 254465"/>
                <a:gd name="connsiteY527" fmla="*/ 819570 h 4371852"/>
                <a:gd name="connsiteX528" fmla="*/ 135202 w 254465"/>
                <a:gd name="connsiteY528" fmla="*/ 811426 h 4371852"/>
                <a:gd name="connsiteX529" fmla="*/ 127873 w 254465"/>
                <a:gd name="connsiteY529" fmla="*/ 798758 h 4371852"/>
                <a:gd name="connsiteX530" fmla="*/ 125249 w 254465"/>
                <a:gd name="connsiteY530" fmla="*/ 782289 h 4371852"/>
                <a:gd name="connsiteX531" fmla="*/ 137193 w 254465"/>
                <a:gd name="connsiteY531" fmla="*/ 744827 h 4371852"/>
                <a:gd name="connsiteX532" fmla="*/ 147870 w 254465"/>
                <a:gd name="connsiteY532" fmla="*/ 751342 h 4371852"/>
                <a:gd name="connsiteX533" fmla="*/ 142984 w 254465"/>
                <a:gd name="connsiteY533" fmla="*/ 759667 h 4371852"/>
                <a:gd name="connsiteX534" fmla="*/ 139727 w 254465"/>
                <a:gd name="connsiteY534" fmla="*/ 766997 h 4371852"/>
                <a:gd name="connsiteX535" fmla="*/ 137917 w 254465"/>
                <a:gd name="connsiteY535" fmla="*/ 774055 h 4371852"/>
                <a:gd name="connsiteX536" fmla="*/ 137374 w 254465"/>
                <a:gd name="connsiteY536" fmla="*/ 781565 h 4371852"/>
                <a:gd name="connsiteX537" fmla="*/ 142803 w 254465"/>
                <a:gd name="connsiteY537" fmla="*/ 799844 h 4371852"/>
                <a:gd name="connsiteX538" fmla="*/ 157824 w 254465"/>
                <a:gd name="connsiteY538" fmla="*/ 806359 h 4371852"/>
                <a:gd name="connsiteX539" fmla="*/ 169949 w 254465"/>
                <a:gd name="connsiteY539" fmla="*/ 801563 h 4371852"/>
                <a:gd name="connsiteX540" fmla="*/ 178093 w 254465"/>
                <a:gd name="connsiteY540" fmla="*/ 785728 h 4371852"/>
                <a:gd name="connsiteX541" fmla="*/ 182618 w 254465"/>
                <a:gd name="connsiteY541" fmla="*/ 771430 h 4371852"/>
                <a:gd name="connsiteX542" fmla="*/ 187956 w 254465"/>
                <a:gd name="connsiteY542" fmla="*/ 758219 h 4371852"/>
                <a:gd name="connsiteX543" fmla="*/ 195105 w 254465"/>
                <a:gd name="connsiteY543" fmla="*/ 749533 h 4371852"/>
                <a:gd name="connsiteX544" fmla="*/ 205330 w 254465"/>
                <a:gd name="connsiteY544" fmla="*/ 743560 h 4371852"/>
                <a:gd name="connsiteX545" fmla="*/ 217003 w 254465"/>
                <a:gd name="connsiteY545" fmla="*/ 741389 h 4371852"/>
                <a:gd name="connsiteX546" fmla="*/ 243968 w 254465"/>
                <a:gd name="connsiteY546" fmla="*/ 624555 h 4371852"/>
                <a:gd name="connsiteX547" fmla="*/ 251479 w 254465"/>
                <a:gd name="connsiteY547" fmla="*/ 641024 h 4371852"/>
                <a:gd name="connsiteX548" fmla="*/ 254103 w 254465"/>
                <a:gd name="connsiteY548" fmla="*/ 659121 h 4371852"/>
                <a:gd name="connsiteX549" fmla="*/ 249940 w 254465"/>
                <a:gd name="connsiteY549" fmla="*/ 678667 h 4371852"/>
                <a:gd name="connsiteX550" fmla="*/ 237634 w 254465"/>
                <a:gd name="connsiteY550" fmla="*/ 695316 h 4371852"/>
                <a:gd name="connsiteX551" fmla="*/ 216460 w 254465"/>
                <a:gd name="connsiteY551" fmla="*/ 706718 h 4371852"/>
                <a:gd name="connsiteX552" fmla="*/ 190400 w 254465"/>
                <a:gd name="connsiteY552" fmla="*/ 710156 h 4371852"/>
                <a:gd name="connsiteX553" fmla="*/ 164882 w 254465"/>
                <a:gd name="connsiteY553" fmla="*/ 706265 h 4371852"/>
                <a:gd name="connsiteX554" fmla="*/ 144522 w 254465"/>
                <a:gd name="connsiteY554" fmla="*/ 695407 h 4371852"/>
                <a:gd name="connsiteX555" fmla="*/ 131130 w 254465"/>
                <a:gd name="connsiteY555" fmla="*/ 678848 h 4371852"/>
                <a:gd name="connsiteX556" fmla="*/ 126334 w 254465"/>
                <a:gd name="connsiteY556" fmla="*/ 658036 h 4371852"/>
                <a:gd name="connsiteX557" fmla="*/ 128959 w 254465"/>
                <a:gd name="connsiteY557" fmla="*/ 641024 h 4371852"/>
                <a:gd name="connsiteX558" fmla="*/ 136469 w 254465"/>
                <a:gd name="connsiteY558" fmla="*/ 626727 h 4371852"/>
                <a:gd name="connsiteX559" fmla="*/ 146061 w 254465"/>
                <a:gd name="connsiteY559" fmla="*/ 634690 h 4371852"/>
                <a:gd name="connsiteX560" fmla="*/ 140088 w 254465"/>
                <a:gd name="connsiteY560" fmla="*/ 645820 h 4371852"/>
                <a:gd name="connsiteX561" fmla="*/ 138279 w 254465"/>
                <a:gd name="connsiteY561" fmla="*/ 658216 h 4371852"/>
                <a:gd name="connsiteX562" fmla="*/ 143708 w 254465"/>
                <a:gd name="connsiteY562" fmla="*/ 676676 h 4371852"/>
                <a:gd name="connsiteX563" fmla="*/ 159634 w 254465"/>
                <a:gd name="connsiteY563" fmla="*/ 688801 h 4371852"/>
                <a:gd name="connsiteX564" fmla="*/ 173750 w 254465"/>
                <a:gd name="connsiteY564" fmla="*/ 692783 h 4371852"/>
                <a:gd name="connsiteX565" fmla="*/ 192571 w 254465"/>
                <a:gd name="connsiteY565" fmla="*/ 694049 h 4371852"/>
                <a:gd name="connsiteX566" fmla="*/ 207502 w 254465"/>
                <a:gd name="connsiteY566" fmla="*/ 693145 h 4371852"/>
                <a:gd name="connsiteX567" fmla="*/ 218813 w 254465"/>
                <a:gd name="connsiteY567" fmla="*/ 690068 h 4371852"/>
                <a:gd name="connsiteX568" fmla="*/ 236277 w 254465"/>
                <a:gd name="connsiteY568" fmla="*/ 676405 h 4371852"/>
                <a:gd name="connsiteX569" fmla="*/ 241977 w 254465"/>
                <a:gd name="connsiteY569" fmla="*/ 656769 h 4371852"/>
                <a:gd name="connsiteX570" fmla="*/ 240077 w 254465"/>
                <a:gd name="connsiteY570" fmla="*/ 644191 h 4371852"/>
                <a:gd name="connsiteX571" fmla="*/ 234015 w 254465"/>
                <a:gd name="connsiteY571" fmla="*/ 632518 h 4371852"/>
                <a:gd name="connsiteX572" fmla="*/ 243968 w 254465"/>
                <a:gd name="connsiteY572" fmla="*/ 624555 h 4371852"/>
                <a:gd name="connsiteX573" fmla="*/ 127963 w 254465"/>
                <a:gd name="connsiteY573" fmla="*/ 499282 h 4371852"/>
                <a:gd name="connsiteX574" fmla="*/ 252112 w 254465"/>
                <a:gd name="connsiteY574" fmla="*/ 499282 h 4371852"/>
                <a:gd name="connsiteX575" fmla="*/ 252112 w 254465"/>
                <a:gd name="connsiteY575" fmla="*/ 514122 h 4371852"/>
                <a:gd name="connsiteX576" fmla="*/ 192028 w 254465"/>
                <a:gd name="connsiteY576" fmla="*/ 514122 h 4371852"/>
                <a:gd name="connsiteX577" fmla="*/ 192028 w 254465"/>
                <a:gd name="connsiteY577" fmla="*/ 566424 h 4371852"/>
                <a:gd name="connsiteX578" fmla="*/ 252112 w 254465"/>
                <a:gd name="connsiteY578" fmla="*/ 566424 h 4371852"/>
                <a:gd name="connsiteX579" fmla="*/ 252112 w 254465"/>
                <a:gd name="connsiteY579" fmla="*/ 580902 h 4371852"/>
                <a:gd name="connsiteX580" fmla="*/ 127963 w 254465"/>
                <a:gd name="connsiteY580" fmla="*/ 580902 h 4371852"/>
                <a:gd name="connsiteX581" fmla="*/ 127963 w 254465"/>
                <a:gd name="connsiteY581" fmla="*/ 566424 h 4371852"/>
                <a:gd name="connsiteX582" fmla="*/ 179903 w 254465"/>
                <a:gd name="connsiteY582" fmla="*/ 566424 h 4371852"/>
                <a:gd name="connsiteX583" fmla="*/ 179903 w 254465"/>
                <a:gd name="connsiteY583" fmla="*/ 514122 h 4371852"/>
                <a:gd name="connsiteX584" fmla="*/ 127963 w 254465"/>
                <a:gd name="connsiteY584" fmla="*/ 514122 h 4371852"/>
                <a:gd name="connsiteX585" fmla="*/ 127963 w 254465"/>
                <a:gd name="connsiteY585" fmla="*/ 499282 h 4371852"/>
                <a:gd name="connsiteX586" fmla="*/ 239625 w 254465"/>
                <a:gd name="connsiteY586" fmla="*/ 383668 h 4371852"/>
                <a:gd name="connsiteX587" fmla="*/ 252112 w 254465"/>
                <a:gd name="connsiteY587" fmla="*/ 385659 h 4371852"/>
                <a:gd name="connsiteX588" fmla="*/ 252112 w 254465"/>
                <a:gd name="connsiteY588" fmla="*/ 447552 h 4371852"/>
                <a:gd name="connsiteX589" fmla="*/ 127963 w 254465"/>
                <a:gd name="connsiteY589" fmla="*/ 447552 h 4371852"/>
                <a:gd name="connsiteX590" fmla="*/ 127963 w 254465"/>
                <a:gd name="connsiteY590" fmla="*/ 432712 h 4371852"/>
                <a:gd name="connsiteX591" fmla="*/ 239625 w 254465"/>
                <a:gd name="connsiteY591" fmla="*/ 432712 h 4371852"/>
                <a:gd name="connsiteX592" fmla="*/ 239625 w 254465"/>
                <a:gd name="connsiteY592" fmla="*/ 383668 h 4371852"/>
                <a:gd name="connsiteX593" fmla="*/ 201801 w 254465"/>
                <a:gd name="connsiteY593" fmla="*/ 288665 h 4371852"/>
                <a:gd name="connsiteX594" fmla="*/ 140993 w 254465"/>
                <a:gd name="connsiteY594" fmla="*/ 307668 h 4371852"/>
                <a:gd name="connsiteX595" fmla="*/ 201801 w 254465"/>
                <a:gd name="connsiteY595" fmla="*/ 327213 h 4371852"/>
                <a:gd name="connsiteX596" fmla="*/ 201801 w 254465"/>
                <a:gd name="connsiteY596" fmla="*/ 288665 h 4371852"/>
                <a:gd name="connsiteX597" fmla="*/ 252112 w 254465"/>
                <a:gd name="connsiteY597" fmla="*/ 256271 h 4371852"/>
                <a:gd name="connsiteX598" fmla="*/ 252112 w 254465"/>
                <a:gd name="connsiteY598" fmla="*/ 273102 h 4371852"/>
                <a:gd name="connsiteX599" fmla="*/ 213926 w 254465"/>
                <a:gd name="connsiteY599" fmla="*/ 284865 h 4371852"/>
                <a:gd name="connsiteX600" fmla="*/ 213926 w 254465"/>
                <a:gd name="connsiteY600" fmla="*/ 331195 h 4371852"/>
                <a:gd name="connsiteX601" fmla="*/ 252112 w 254465"/>
                <a:gd name="connsiteY601" fmla="*/ 343139 h 4371852"/>
                <a:gd name="connsiteX602" fmla="*/ 252112 w 254465"/>
                <a:gd name="connsiteY602" fmla="*/ 358160 h 4371852"/>
                <a:gd name="connsiteX603" fmla="*/ 127963 w 254465"/>
                <a:gd name="connsiteY603" fmla="*/ 316717 h 4371852"/>
                <a:gd name="connsiteX604" fmla="*/ 127963 w 254465"/>
                <a:gd name="connsiteY604" fmla="*/ 297352 h 4371852"/>
                <a:gd name="connsiteX605" fmla="*/ 252112 w 254465"/>
                <a:gd name="connsiteY605" fmla="*/ 256271 h 4371852"/>
                <a:gd name="connsiteX606" fmla="*/ 127963 w 254465"/>
                <a:gd name="connsiteY606" fmla="*/ 136428 h 4371852"/>
                <a:gd name="connsiteX607" fmla="*/ 252112 w 254465"/>
                <a:gd name="connsiteY607" fmla="*/ 136428 h 4371852"/>
                <a:gd name="connsiteX608" fmla="*/ 252112 w 254465"/>
                <a:gd name="connsiteY608" fmla="*/ 151991 h 4371852"/>
                <a:gd name="connsiteX609" fmla="*/ 176103 w 254465"/>
                <a:gd name="connsiteY609" fmla="*/ 191806 h 4371852"/>
                <a:gd name="connsiteX610" fmla="*/ 166330 w 254465"/>
                <a:gd name="connsiteY610" fmla="*/ 196783 h 4371852"/>
                <a:gd name="connsiteX611" fmla="*/ 157734 w 254465"/>
                <a:gd name="connsiteY611" fmla="*/ 200945 h 4371852"/>
                <a:gd name="connsiteX612" fmla="*/ 150947 w 254465"/>
                <a:gd name="connsiteY612" fmla="*/ 204112 h 4371852"/>
                <a:gd name="connsiteX613" fmla="*/ 146423 w 254465"/>
                <a:gd name="connsiteY613" fmla="*/ 205922 h 4371852"/>
                <a:gd name="connsiteX614" fmla="*/ 151128 w 254465"/>
                <a:gd name="connsiteY614" fmla="*/ 205560 h 4371852"/>
                <a:gd name="connsiteX615" fmla="*/ 159181 w 254465"/>
                <a:gd name="connsiteY615" fmla="*/ 205108 h 4371852"/>
                <a:gd name="connsiteX616" fmla="*/ 169225 w 254465"/>
                <a:gd name="connsiteY616" fmla="*/ 204565 h 4371852"/>
                <a:gd name="connsiteX617" fmla="*/ 180084 w 254465"/>
                <a:gd name="connsiteY617" fmla="*/ 204293 h 4371852"/>
                <a:gd name="connsiteX618" fmla="*/ 252112 w 254465"/>
                <a:gd name="connsiteY618" fmla="*/ 203569 h 4371852"/>
                <a:gd name="connsiteX619" fmla="*/ 252112 w 254465"/>
                <a:gd name="connsiteY619" fmla="*/ 218952 h 4371852"/>
                <a:gd name="connsiteX620" fmla="*/ 127963 w 254465"/>
                <a:gd name="connsiteY620" fmla="*/ 218952 h 4371852"/>
                <a:gd name="connsiteX621" fmla="*/ 127963 w 254465"/>
                <a:gd name="connsiteY621" fmla="*/ 201760 h 4371852"/>
                <a:gd name="connsiteX622" fmla="*/ 207230 w 254465"/>
                <a:gd name="connsiteY622" fmla="*/ 160497 h 4371852"/>
                <a:gd name="connsiteX623" fmla="*/ 216098 w 254465"/>
                <a:gd name="connsiteY623" fmla="*/ 156154 h 4371852"/>
                <a:gd name="connsiteX624" fmla="*/ 224242 w 254465"/>
                <a:gd name="connsiteY624" fmla="*/ 152625 h 4371852"/>
                <a:gd name="connsiteX625" fmla="*/ 230305 w 254465"/>
                <a:gd name="connsiteY625" fmla="*/ 150091 h 4371852"/>
                <a:gd name="connsiteX626" fmla="*/ 233291 w 254465"/>
                <a:gd name="connsiteY626" fmla="*/ 148915 h 4371852"/>
                <a:gd name="connsiteX627" fmla="*/ 229671 w 254465"/>
                <a:gd name="connsiteY627" fmla="*/ 149186 h 4371852"/>
                <a:gd name="connsiteX628" fmla="*/ 220894 w 254465"/>
                <a:gd name="connsiteY628" fmla="*/ 149729 h 4371852"/>
                <a:gd name="connsiteX629" fmla="*/ 208859 w 254465"/>
                <a:gd name="connsiteY629" fmla="*/ 150272 h 4371852"/>
                <a:gd name="connsiteX630" fmla="*/ 195467 w 254465"/>
                <a:gd name="connsiteY630" fmla="*/ 150544 h 4371852"/>
                <a:gd name="connsiteX631" fmla="*/ 127963 w 254465"/>
                <a:gd name="connsiteY631" fmla="*/ 151087 h 4371852"/>
                <a:gd name="connsiteX632" fmla="*/ 127963 w 254465"/>
                <a:gd name="connsiteY632" fmla="*/ 136428 h 4371852"/>
                <a:gd name="connsiteX633" fmla="*/ 0 w 254465"/>
                <a:gd name="connsiteY633" fmla="*/ 606987 h 4371852"/>
                <a:gd name="connsiteX634" fmla="*/ 0 w 254465"/>
                <a:gd name="connsiteY634" fmla="*/ 73587 h 4371852"/>
                <a:gd name="connsiteX635" fmla="*/ 0 w 254465"/>
                <a:gd name="connsiteY635" fmla="*/ 606987 h 4371852"/>
                <a:gd name="connsiteX636" fmla="*/ 192028 w 254465"/>
                <a:gd name="connsiteY636" fmla="*/ 16107 h 4371852"/>
                <a:gd name="connsiteX637" fmla="*/ 168502 w 254465"/>
                <a:gd name="connsiteY637" fmla="*/ 18369 h 4371852"/>
                <a:gd name="connsiteX638" fmla="*/ 151490 w 254465"/>
                <a:gd name="connsiteY638" fmla="*/ 26785 h 4371852"/>
                <a:gd name="connsiteX639" fmla="*/ 145608 w 254465"/>
                <a:gd name="connsiteY639" fmla="*/ 32938 h 4371852"/>
                <a:gd name="connsiteX640" fmla="*/ 142170 w 254465"/>
                <a:gd name="connsiteY640" fmla="*/ 39544 h 4371852"/>
                <a:gd name="connsiteX641" fmla="*/ 140541 w 254465"/>
                <a:gd name="connsiteY641" fmla="*/ 47054 h 4371852"/>
                <a:gd name="connsiteX642" fmla="*/ 140088 w 254465"/>
                <a:gd name="connsiteY642" fmla="*/ 55922 h 4371852"/>
                <a:gd name="connsiteX643" fmla="*/ 140088 w 254465"/>
                <a:gd name="connsiteY643" fmla="*/ 70762 h 4371852"/>
                <a:gd name="connsiteX644" fmla="*/ 239806 w 254465"/>
                <a:gd name="connsiteY644" fmla="*/ 70762 h 4371852"/>
                <a:gd name="connsiteX645" fmla="*/ 239806 w 254465"/>
                <a:gd name="connsiteY645" fmla="*/ 55922 h 4371852"/>
                <a:gd name="connsiteX646" fmla="*/ 239444 w 254465"/>
                <a:gd name="connsiteY646" fmla="*/ 46511 h 4371852"/>
                <a:gd name="connsiteX647" fmla="*/ 237724 w 254465"/>
                <a:gd name="connsiteY647" fmla="*/ 37915 h 4371852"/>
                <a:gd name="connsiteX648" fmla="*/ 233743 w 254465"/>
                <a:gd name="connsiteY648" fmla="*/ 30404 h 4371852"/>
                <a:gd name="connsiteX649" fmla="*/ 226775 w 254465"/>
                <a:gd name="connsiteY649" fmla="*/ 24432 h 4371852"/>
                <a:gd name="connsiteX650" fmla="*/ 210669 w 254465"/>
                <a:gd name="connsiteY650" fmla="*/ 18189 h 4371852"/>
                <a:gd name="connsiteX651" fmla="*/ 192028 w 254465"/>
                <a:gd name="connsiteY651" fmla="*/ 16107 h 4371852"/>
                <a:gd name="connsiteX652" fmla="*/ 190219 w 254465"/>
                <a:gd name="connsiteY652" fmla="*/ 0 h 4371852"/>
                <a:gd name="connsiteX653" fmla="*/ 218179 w 254465"/>
                <a:gd name="connsiteY653" fmla="*/ 3892 h 4371852"/>
                <a:gd name="connsiteX654" fmla="*/ 236548 w 254465"/>
                <a:gd name="connsiteY654" fmla="*/ 14116 h 4371852"/>
                <a:gd name="connsiteX655" fmla="*/ 244059 w 254465"/>
                <a:gd name="connsiteY655" fmla="*/ 22442 h 4371852"/>
                <a:gd name="connsiteX656" fmla="*/ 248854 w 254465"/>
                <a:gd name="connsiteY656" fmla="*/ 31219 h 4371852"/>
                <a:gd name="connsiteX657" fmla="*/ 251388 w 254465"/>
                <a:gd name="connsiteY657" fmla="*/ 41263 h 4371852"/>
                <a:gd name="connsiteX658" fmla="*/ 252112 w 254465"/>
                <a:gd name="connsiteY658" fmla="*/ 53207 h 4371852"/>
                <a:gd name="connsiteX659" fmla="*/ 252112 w 254465"/>
                <a:gd name="connsiteY659" fmla="*/ 85602 h 4371852"/>
                <a:gd name="connsiteX660" fmla="*/ 127963 w 254465"/>
                <a:gd name="connsiteY660" fmla="*/ 85602 h 4371852"/>
                <a:gd name="connsiteX661" fmla="*/ 127963 w 254465"/>
                <a:gd name="connsiteY661" fmla="*/ 60808 h 4371852"/>
                <a:gd name="connsiteX662" fmla="*/ 128235 w 254465"/>
                <a:gd name="connsiteY662" fmla="*/ 48321 h 4371852"/>
                <a:gd name="connsiteX663" fmla="*/ 129501 w 254465"/>
                <a:gd name="connsiteY663" fmla="*/ 38367 h 4371852"/>
                <a:gd name="connsiteX664" fmla="*/ 132397 w 254465"/>
                <a:gd name="connsiteY664" fmla="*/ 29680 h 4371852"/>
                <a:gd name="connsiteX665" fmla="*/ 137555 w 254465"/>
                <a:gd name="connsiteY665" fmla="*/ 20994 h 4371852"/>
                <a:gd name="connsiteX666" fmla="*/ 158548 w 254465"/>
                <a:gd name="connsiteY666" fmla="*/ 5158 h 4371852"/>
                <a:gd name="connsiteX667" fmla="*/ 190219 w 254465"/>
                <a:gd name="connsiteY667" fmla="*/ 0 h 4371852"/>
                <a:gd name="connsiteX0" fmla="*/ 114014 w 129216"/>
                <a:gd name="connsiteY0" fmla="*/ 4302177 h 4371852"/>
                <a:gd name="connsiteX1" fmla="*/ 126863 w 129216"/>
                <a:gd name="connsiteY1" fmla="*/ 4302177 h 4371852"/>
                <a:gd name="connsiteX2" fmla="*/ 126863 w 129216"/>
                <a:gd name="connsiteY2" fmla="*/ 4371852 h 4371852"/>
                <a:gd name="connsiteX3" fmla="*/ 2714 w 129216"/>
                <a:gd name="connsiteY3" fmla="*/ 4371852 h 4371852"/>
                <a:gd name="connsiteX4" fmla="*/ 2714 w 129216"/>
                <a:gd name="connsiteY4" fmla="*/ 4303986 h 4371852"/>
                <a:gd name="connsiteX5" fmla="*/ 15020 w 129216"/>
                <a:gd name="connsiteY5" fmla="*/ 4305977 h 4371852"/>
                <a:gd name="connsiteX6" fmla="*/ 15020 w 129216"/>
                <a:gd name="connsiteY6" fmla="*/ 4356831 h 4371852"/>
                <a:gd name="connsiteX7" fmla="*/ 55740 w 129216"/>
                <a:gd name="connsiteY7" fmla="*/ 4356831 h 4371852"/>
                <a:gd name="connsiteX8" fmla="*/ 55740 w 129216"/>
                <a:gd name="connsiteY8" fmla="*/ 4314302 h 4371852"/>
                <a:gd name="connsiteX9" fmla="*/ 68589 w 129216"/>
                <a:gd name="connsiteY9" fmla="*/ 4314302 h 4371852"/>
                <a:gd name="connsiteX10" fmla="*/ 68589 w 129216"/>
                <a:gd name="connsiteY10" fmla="*/ 4356831 h 4371852"/>
                <a:gd name="connsiteX11" fmla="*/ 114014 w 129216"/>
                <a:gd name="connsiteY11" fmla="*/ 4356831 h 4371852"/>
                <a:gd name="connsiteX12" fmla="*/ 114014 w 129216"/>
                <a:gd name="connsiteY12" fmla="*/ 4302177 h 4371852"/>
                <a:gd name="connsiteX13" fmla="*/ 2714 w 129216"/>
                <a:gd name="connsiteY13" fmla="*/ 4173037 h 4371852"/>
                <a:gd name="connsiteX14" fmla="*/ 126863 w 129216"/>
                <a:gd name="connsiteY14" fmla="*/ 4215566 h 4371852"/>
                <a:gd name="connsiteX15" fmla="*/ 126863 w 129216"/>
                <a:gd name="connsiteY15" fmla="*/ 4230225 h 4371852"/>
                <a:gd name="connsiteX16" fmla="*/ 2714 w 129216"/>
                <a:gd name="connsiteY16" fmla="*/ 4272030 h 4371852"/>
                <a:gd name="connsiteX17" fmla="*/ 2714 w 129216"/>
                <a:gd name="connsiteY17" fmla="*/ 4255923 h 4371852"/>
                <a:gd name="connsiteX18" fmla="*/ 82705 w 129216"/>
                <a:gd name="connsiteY18" fmla="*/ 4229682 h 4371852"/>
                <a:gd name="connsiteX19" fmla="*/ 91120 w 129216"/>
                <a:gd name="connsiteY19" fmla="*/ 4227148 h 4371852"/>
                <a:gd name="connsiteX20" fmla="*/ 99264 w 129216"/>
                <a:gd name="connsiteY20" fmla="*/ 4224886 h 4371852"/>
                <a:gd name="connsiteX21" fmla="*/ 106141 w 129216"/>
                <a:gd name="connsiteY21" fmla="*/ 4223257 h 4371852"/>
                <a:gd name="connsiteX22" fmla="*/ 110394 w 129216"/>
                <a:gd name="connsiteY22" fmla="*/ 4222443 h 4371852"/>
                <a:gd name="connsiteX23" fmla="*/ 101346 w 129216"/>
                <a:gd name="connsiteY23" fmla="*/ 4220000 h 4371852"/>
                <a:gd name="connsiteX24" fmla="*/ 84515 w 129216"/>
                <a:gd name="connsiteY24" fmla="*/ 4214842 h 4371852"/>
                <a:gd name="connsiteX25" fmla="*/ 2714 w 129216"/>
                <a:gd name="connsiteY25" fmla="*/ 4188239 h 4371852"/>
                <a:gd name="connsiteX26" fmla="*/ 2714 w 129216"/>
                <a:gd name="connsiteY26" fmla="*/ 4173037 h 4371852"/>
                <a:gd name="connsiteX27" fmla="*/ 76552 w 129216"/>
                <a:gd name="connsiteY27" fmla="*/ 4089141 h 4371852"/>
                <a:gd name="connsiteX28" fmla="*/ 15744 w 129216"/>
                <a:gd name="connsiteY28" fmla="*/ 4108143 h 4371852"/>
                <a:gd name="connsiteX29" fmla="*/ 76552 w 129216"/>
                <a:gd name="connsiteY29" fmla="*/ 4127688 h 4371852"/>
                <a:gd name="connsiteX30" fmla="*/ 76552 w 129216"/>
                <a:gd name="connsiteY30" fmla="*/ 4089141 h 4371852"/>
                <a:gd name="connsiteX31" fmla="*/ 126863 w 129216"/>
                <a:gd name="connsiteY31" fmla="*/ 4056746 h 4371852"/>
                <a:gd name="connsiteX32" fmla="*/ 126863 w 129216"/>
                <a:gd name="connsiteY32" fmla="*/ 4073577 h 4371852"/>
                <a:gd name="connsiteX33" fmla="*/ 88677 w 129216"/>
                <a:gd name="connsiteY33" fmla="*/ 4085340 h 4371852"/>
                <a:gd name="connsiteX34" fmla="*/ 88677 w 129216"/>
                <a:gd name="connsiteY34" fmla="*/ 4131670 h 4371852"/>
                <a:gd name="connsiteX35" fmla="*/ 126863 w 129216"/>
                <a:gd name="connsiteY35" fmla="*/ 4143614 h 4371852"/>
                <a:gd name="connsiteX36" fmla="*/ 126863 w 129216"/>
                <a:gd name="connsiteY36" fmla="*/ 4158635 h 4371852"/>
                <a:gd name="connsiteX37" fmla="*/ 2714 w 129216"/>
                <a:gd name="connsiteY37" fmla="*/ 4117192 h 4371852"/>
                <a:gd name="connsiteX38" fmla="*/ 2714 w 129216"/>
                <a:gd name="connsiteY38" fmla="*/ 4097827 h 4371852"/>
                <a:gd name="connsiteX39" fmla="*/ 126863 w 129216"/>
                <a:gd name="connsiteY39" fmla="*/ 4056746 h 4371852"/>
                <a:gd name="connsiteX40" fmla="*/ 2714 w 129216"/>
                <a:gd name="connsiteY40" fmla="*/ 3936902 h 4371852"/>
                <a:gd name="connsiteX41" fmla="*/ 126863 w 129216"/>
                <a:gd name="connsiteY41" fmla="*/ 3936902 h 4371852"/>
                <a:gd name="connsiteX42" fmla="*/ 126863 w 129216"/>
                <a:gd name="connsiteY42" fmla="*/ 3952466 h 4371852"/>
                <a:gd name="connsiteX43" fmla="*/ 50854 w 129216"/>
                <a:gd name="connsiteY43" fmla="*/ 3992281 h 4371852"/>
                <a:gd name="connsiteX44" fmla="*/ 41081 w 129216"/>
                <a:gd name="connsiteY44" fmla="*/ 3997258 h 4371852"/>
                <a:gd name="connsiteX45" fmla="*/ 32485 w 129216"/>
                <a:gd name="connsiteY45" fmla="*/ 4001420 h 4371852"/>
                <a:gd name="connsiteX46" fmla="*/ 25698 w 129216"/>
                <a:gd name="connsiteY46" fmla="*/ 4004587 h 4371852"/>
                <a:gd name="connsiteX47" fmla="*/ 21174 w 129216"/>
                <a:gd name="connsiteY47" fmla="*/ 4006397 h 4371852"/>
                <a:gd name="connsiteX48" fmla="*/ 25879 w 129216"/>
                <a:gd name="connsiteY48" fmla="*/ 4006035 h 4371852"/>
                <a:gd name="connsiteX49" fmla="*/ 33932 w 129216"/>
                <a:gd name="connsiteY49" fmla="*/ 4005583 h 4371852"/>
                <a:gd name="connsiteX50" fmla="*/ 43976 w 129216"/>
                <a:gd name="connsiteY50" fmla="*/ 4005040 h 4371852"/>
                <a:gd name="connsiteX51" fmla="*/ 54835 w 129216"/>
                <a:gd name="connsiteY51" fmla="*/ 4004768 h 4371852"/>
                <a:gd name="connsiteX52" fmla="*/ 126863 w 129216"/>
                <a:gd name="connsiteY52" fmla="*/ 4004044 h 4371852"/>
                <a:gd name="connsiteX53" fmla="*/ 126863 w 129216"/>
                <a:gd name="connsiteY53" fmla="*/ 4019427 h 4371852"/>
                <a:gd name="connsiteX54" fmla="*/ 2714 w 129216"/>
                <a:gd name="connsiteY54" fmla="*/ 4019427 h 4371852"/>
                <a:gd name="connsiteX55" fmla="*/ 2714 w 129216"/>
                <a:gd name="connsiteY55" fmla="*/ 4002234 h 4371852"/>
                <a:gd name="connsiteX56" fmla="*/ 81981 w 129216"/>
                <a:gd name="connsiteY56" fmla="*/ 3960972 h 4371852"/>
                <a:gd name="connsiteX57" fmla="*/ 90849 w 129216"/>
                <a:gd name="connsiteY57" fmla="*/ 3956629 h 4371852"/>
                <a:gd name="connsiteX58" fmla="*/ 98993 w 129216"/>
                <a:gd name="connsiteY58" fmla="*/ 3953100 h 4371852"/>
                <a:gd name="connsiteX59" fmla="*/ 105056 w 129216"/>
                <a:gd name="connsiteY59" fmla="*/ 3950566 h 4371852"/>
                <a:gd name="connsiteX60" fmla="*/ 108042 w 129216"/>
                <a:gd name="connsiteY60" fmla="*/ 3949390 h 4371852"/>
                <a:gd name="connsiteX61" fmla="*/ 104422 w 129216"/>
                <a:gd name="connsiteY61" fmla="*/ 3949661 h 4371852"/>
                <a:gd name="connsiteX62" fmla="*/ 95645 w 129216"/>
                <a:gd name="connsiteY62" fmla="*/ 3950204 h 4371852"/>
                <a:gd name="connsiteX63" fmla="*/ 83610 w 129216"/>
                <a:gd name="connsiteY63" fmla="*/ 3950747 h 4371852"/>
                <a:gd name="connsiteX64" fmla="*/ 70218 w 129216"/>
                <a:gd name="connsiteY64" fmla="*/ 3951019 h 4371852"/>
                <a:gd name="connsiteX65" fmla="*/ 2714 w 129216"/>
                <a:gd name="connsiteY65" fmla="*/ 3951561 h 4371852"/>
                <a:gd name="connsiteX66" fmla="*/ 2714 w 129216"/>
                <a:gd name="connsiteY66" fmla="*/ 3936902 h 4371852"/>
                <a:gd name="connsiteX67" fmla="*/ 61531 w 129216"/>
                <a:gd name="connsiteY67" fmla="*/ 3802829 h 4371852"/>
                <a:gd name="connsiteX68" fmla="*/ 119443 w 129216"/>
                <a:gd name="connsiteY68" fmla="*/ 3802829 h 4371852"/>
                <a:gd name="connsiteX69" fmla="*/ 126320 w 129216"/>
                <a:gd name="connsiteY69" fmla="*/ 3818845 h 4371852"/>
                <a:gd name="connsiteX70" fmla="*/ 128854 w 129216"/>
                <a:gd name="connsiteY70" fmla="*/ 3837757 h 4371852"/>
                <a:gd name="connsiteX71" fmla="*/ 113290 w 129216"/>
                <a:gd name="connsiteY71" fmla="*/ 3875942 h 4371852"/>
                <a:gd name="connsiteX72" fmla="*/ 92930 w 129216"/>
                <a:gd name="connsiteY72" fmla="*/ 3887615 h 4371852"/>
                <a:gd name="connsiteX73" fmla="*/ 65151 w 129216"/>
                <a:gd name="connsiteY73" fmla="*/ 3891325 h 4371852"/>
                <a:gd name="connsiteX74" fmla="*/ 34475 w 129216"/>
                <a:gd name="connsiteY74" fmla="*/ 3886620 h 4371852"/>
                <a:gd name="connsiteX75" fmla="*/ 13030 w 129216"/>
                <a:gd name="connsiteY75" fmla="*/ 3872142 h 4371852"/>
                <a:gd name="connsiteX76" fmla="*/ 1266 w 129216"/>
                <a:gd name="connsiteY76" fmla="*/ 3839747 h 4371852"/>
                <a:gd name="connsiteX77" fmla="*/ 13573 w 129216"/>
                <a:gd name="connsiteY77" fmla="*/ 3805724 h 4371852"/>
                <a:gd name="connsiteX78" fmla="*/ 22802 w 129216"/>
                <a:gd name="connsiteY78" fmla="*/ 3812420 h 4371852"/>
                <a:gd name="connsiteX79" fmla="*/ 15382 w 129216"/>
                <a:gd name="connsiteY79" fmla="*/ 3826084 h 4371852"/>
                <a:gd name="connsiteX80" fmla="*/ 13211 w 129216"/>
                <a:gd name="connsiteY80" fmla="*/ 3839386 h 4371852"/>
                <a:gd name="connsiteX81" fmla="*/ 18278 w 129216"/>
                <a:gd name="connsiteY81" fmla="*/ 3858388 h 4371852"/>
                <a:gd name="connsiteX82" fmla="*/ 34204 w 129216"/>
                <a:gd name="connsiteY82" fmla="*/ 3870332 h 4371852"/>
                <a:gd name="connsiteX83" fmla="*/ 65693 w 129216"/>
                <a:gd name="connsiteY83" fmla="*/ 3875219 h 4371852"/>
                <a:gd name="connsiteX84" fmla="*/ 87591 w 129216"/>
                <a:gd name="connsiteY84" fmla="*/ 3872956 h 4371852"/>
                <a:gd name="connsiteX85" fmla="*/ 103336 w 129216"/>
                <a:gd name="connsiteY85" fmla="*/ 3866532 h 4371852"/>
                <a:gd name="connsiteX86" fmla="*/ 108856 w 129216"/>
                <a:gd name="connsiteY86" fmla="*/ 3861103 h 4371852"/>
                <a:gd name="connsiteX87" fmla="*/ 113018 w 129216"/>
                <a:gd name="connsiteY87" fmla="*/ 3853864 h 4371852"/>
                <a:gd name="connsiteX88" fmla="*/ 115643 w 129216"/>
                <a:gd name="connsiteY88" fmla="*/ 3845358 h 4371852"/>
                <a:gd name="connsiteX89" fmla="*/ 116547 w 129216"/>
                <a:gd name="connsiteY89" fmla="*/ 3836490 h 4371852"/>
                <a:gd name="connsiteX90" fmla="*/ 111661 w 129216"/>
                <a:gd name="connsiteY90" fmla="*/ 3816764 h 4371852"/>
                <a:gd name="connsiteX91" fmla="*/ 73837 w 129216"/>
                <a:gd name="connsiteY91" fmla="*/ 3816764 h 4371852"/>
                <a:gd name="connsiteX92" fmla="*/ 73837 w 129216"/>
                <a:gd name="connsiteY92" fmla="*/ 3841738 h 4371852"/>
                <a:gd name="connsiteX93" fmla="*/ 61531 w 129216"/>
                <a:gd name="connsiteY93" fmla="*/ 3844634 h 4371852"/>
                <a:gd name="connsiteX94" fmla="*/ 61531 w 129216"/>
                <a:gd name="connsiteY94" fmla="*/ 3802829 h 4371852"/>
                <a:gd name="connsiteX95" fmla="*/ 114014 w 129216"/>
                <a:gd name="connsiteY95" fmla="*/ 3683052 h 4371852"/>
                <a:gd name="connsiteX96" fmla="*/ 126863 w 129216"/>
                <a:gd name="connsiteY96" fmla="*/ 3683052 h 4371852"/>
                <a:gd name="connsiteX97" fmla="*/ 126863 w 129216"/>
                <a:gd name="connsiteY97" fmla="*/ 3752727 h 4371852"/>
                <a:gd name="connsiteX98" fmla="*/ 2714 w 129216"/>
                <a:gd name="connsiteY98" fmla="*/ 3752727 h 4371852"/>
                <a:gd name="connsiteX99" fmla="*/ 2714 w 129216"/>
                <a:gd name="connsiteY99" fmla="*/ 3684861 h 4371852"/>
                <a:gd name="connsiteX100" fmla="*/ 15020 w 129216"/>
                <a:gd name="connsiteY100" fmla="*/ 3686852 h 4371852"/>
                <a:gd name="connsiteX101" fmla="*/ 15020 w 129216"/>
                <a:gd name="connsiteY101" fmla="*/ 3737706 h 4371852"/>
                <a:gd name="connsiteX102" fmla="*/ 55740 w 129216"/>
                <a:gd name="connsiteY102" fmla="*/ 3737706 h 4371852"/>
                <a:gd name="connsiteX103" fmla="*/ 55740 w 129216"/>
                <a:gd name="connsiteY103" fmla="*/ 3695177 h 4371852"/>
                <a:gd name="connsiteX104" fmla="*/ 68589 w 129216"/>
                <a:gd name="connsiteY104" fmla="*/ 3695177 h 4371852"/>
                <a:gd name="connsiteX105" fmla="*/ 68589 w 129216"/>
                <a:gd name="connsiteY105" fmla="*/ 3737706 h 4371852"/>
                <a:gd name="connsiteX106" fmla="*/ 114014 w 129216"/>
                <a:gd name="connsiteY106" fmla="*/ 3737706 h 4371852"/>
                <a:gd name="connsiteX107" fmla="*/ 114014 w 129216"/>
                <a:gd name="connsiteY107" fmla="*/ 3683052 h 4371852"/>
                <a:gd name="connsiteX108" fmla="*/ 114376 w 129216"/>
                <a:gd name="connsiteY108" fmla="*/ 3574543 h 4371852"/>
                <a:gd name="connsiteX109" fmla="*/ 126863 w 129216"/>
                <a:gd name="connsiteY109" fmla="*/ 3576534 h 4371852"/>
                <a:gd name="connsiteX110" fmla="*/ 126863 w 129216"/>
                <a:gd name="connsiteY110" fmla="*/ 3638427 h 4371852"/>
                <a:gd name="connsiteX111" fmla="*/ 2714 w 129216"/>
                <a:gd name="connsiteY111" fmla="*/ 3638427 h 4371852"/>
                <a:gd name="connsiteX112" fmla="*/ 2714 w 129216"/>
                <a:gd name="connsiteY112" fmla="*/ 3623587 h 4371852"/>
                <a:gd name="connsiteX113" fmla="*/ 114376 w 129216"/>
                <a:gd name="connsiteY113" fmla="*/ 3623587 h 4371852"/>
                <a:gd name="connsiteX114" fmla="*/ 114376 w 129216"/>
                <a:gd name="connsiteY114" fmla="*/ 3574543 h 4371852"/>
                <a:gd name="connsiteX115" fmla="*/ 2714 w 129216"/>
                <a:gd name="connsiteY115" fmla="*/ 3519174 h 4371852"/>
                <a:gd name="connsiteX116" fmla="*/ 126863 w 129216"/>
                <a:gd name="connsiteY116" fmla="*/ 3519174 h 4371852"/>
                <a:gd name="connsiteX117" fmla="*/ 126863 w 129216"/>
                <a:gd name="connsiteY117" fmla="*/ 3533652 h 4371852"/>
                <a:gd name="connsiteX118" fmla="*/ 2714 w 129216"/>
                <a:gd name="connsiteY118" fmla="*/ 3533652 h 4371852"/>
                <a:gd name="connsiteX119" fmla="*/ 2714 w 129216"/>
                <a:gd name="connsiteY119" fmla="*/ 3519174 h 4371852"/>
                <a:gd name="connsiteX120" fmla="*/ 91754 w 129216"/>
                <a:gd name="connsiteY120" fmla="*/ 3389339 h 4371852"/>
                <a:gd name="connsiteX121" fmla="*/ 108404 w 129216"/>
                <a:gd name="connsiteY121" fmla="*/ 3393773 h 4371852"/>
                <a:gd name="connsiteX122" fmla="*/ 121615 w 129216"/>
                <a:gd name="connsiteY122" fmla="*/ 3406531 h 4371852"/>
                <a:gd name="connsiteX123" fmla="*/ 127406 w 129216"/>
                <a:gd name="connsiteY123" fmla="*/ 3419200 h 4371852"/>
                <a:gd name="connsiteX124" fmla="*/ 129216 w 129216"/>
                <a:gd name="connsiteY124" fmla="*/ 3434402 h 4371852"/>
                <a:gd name="connsiteX125" fmla="*/ 126501 w 129216"/>
                <a:gd name="connsiteY125" fmla="*/ 3455304 h 4371852"/>
                <a:gd name="connsiteX126" fmla="*/ 117995 w 129216"/>
                <a:gd name="connsiteY126" fmla="*/ 3474216 h 4371852"/>
                <a:gd name="connsiteX127" fmla="*/ 106413 w 129216"/>
                <a:gd name="connsiteY127" fmla="*/ 3467701 h 4371852"/>
                <a:gd name="connsiteX128" fmla="*/ 114557 w 129216"/>
                <a:gd name="connsiteY128" fmla="*/ 3451866 h 4371852"/>
                <a:gd name="connsiteX129" fmla="*/ 117090 w 129216"/>
                <a:gd name="connsiteY129" fmla="*/ 3434402 h 4371852"/>
                <a:gd name="connsiteX130" fmla="*/ 115914 w 129216"/>
                <a:gd name="connsiteY130" fmla="*/ 3423000 h 4371852"/>
                <a:gd name="connsiteX131" fmla="*/ 111661 w 129216"/>
                <a:gd name="connsiteY131" fmla="*/ 3414675 h 4371852"/>
                <a:gd name="connsiteX132" fmla="*/ 93926 w 129216"/>
                <a:gd name="connsiteY132" fmla="*/ 3405808 h 4371852"/>
                <a:gd name="connsiteX133" fmla="*/ 70761 w 129216"/>
                <a:gd name="connsiteY133" fmla="*/ 3428067 h 4371852"/>
                <a:gd name="connsiteX134" fmla="*/ 66960 w 129216"/>
                <a:gd name="connsiteY134" fmla="*/ 3440555 h 4371852"/>
                <a:gd name="connsiteX135" fmla="*/ 62074 w 129216"/>
                <a:gd name="connsiteY135" fmla="*/ 3454037 h 4371852"/>
                <a:gd name="connsiteX136" fmla="*/ 55921 w 129216"/>
                <a:gd name="connsiteY136" fmla="*/ 3462634 h 4371852"/>
                <a:gd name="connsiteX137" fmla="*/ 35652 w 129216"/>
                <a:gd name="connsiteY137" fmla="*/ 3470416 h 4371852"/>
                <a:gd name="connsiteX138" fmla="*/ 21174 w 129216"/>
                <a:gd name="connsiteY138" fmla="*/ 3467520 h 4371852"/>
                <a:gd name="connsiteX139" fmla="*/ 9953 w 129216"/>
                <a:gd name="connsiteY139" fmla="*/ 3459376 h 4371852"/>
                <a:gd name="connsiteX140" fmla="*/ 2624 w 129216"/>
                <a:gd name="connsiteY140" fmla="*/ 3446708 h 4371852"/>
                <a:gd name="connsiteX141" fmla="*/ 0 w 129216"/>
                <a:gd name="connsiteY141" fmla="*/ 3430239 h 4371852"/>
                <a:gd name="connsiteX142" fmla="*/ 11944 w 129216"/>
                <a:gd name="connsiteY142" fmla="*/ 3392777 h 4371852"/>
                <a:gd name="connsiteX143" fmla="*/ 22621 w 129216"/>
                <a:gd name="connsiteY143" fmla="*/ 3399292 h 4371852"/>
                <a:gd name="connsiteX144" fmla="*/ 17735 w 129216"/>
                <a:gd name="connsiteY144" fmla="*/ 3407617 h 4371852"/>
                <a:gd name="connsiteX145" fmla="*/ 14478 w 129216"/>
                <a:gd name="connsiteY145" fmla="*/ 3414947 h 4371852"/>
                <a:gd name="connsiteX146" fmla="*/ 12668 w 129216"/>
                <a:gd name="connsiteY146" fmla="*/ 3422005 h 4371852"/>
                <a:gd name="connsiteX147" fmla="*/ 12125 w 129216"/>
                <a:gd name="connsiteY147" fmla="*/ 3429515 h 4371852"/>
                <a:gd name="connsiteX148" fmla="*/ 17554 w 129216"/>
                <a:gd name="connsiteY148" fmla="*/ 3447794 h 4371852"/>
                <a:gd name="connsiteX149" fmla="*/ 32575 w 129216"/>
                <a:gd name="connsiteY149" fmla="*/ 3454309 h 4371852"/>
                <a:gd name="connsiteX150" fmla="*/ 44700 w 129216"/>
                <a:gd name="connsiteY150" fmla="*/ 3449513 h 4371852"/>
                <a:gd name="connsiteX151" fmla="*/ 52844 w 129216"/>
                <a:gd name="connsiteY151" fmla="*/ 3433678 h 4371852"/>
                <a:gd name="connsiteX152" fmla="*/ 57369 w 129216"/>
                <a:gd name="connsiteY152" fmla="*/ 3419381 h 4371852"/>
                <a:gd name="connsiteX153" fmla="*/ 62707 w 129216"/>
                <a:gd name="connsiteY153" fmla="*/ 3406169 h 4371852"/>
                <a:gd name="connsiteX154" fmla="*/ 69856 w 129216"/>
                <a:gd name="connsiteY154" fmla="*/ 3397483 h 4371852"/>
                <a:gd name="connsiteX155" fmla="*/ 80081 w 129216"/>
                <a:gd name="connsiteY155" fmla="*/ 3391511 h 4371852"/>
                <a:gd name="connsiteX156" fmla="*/ 91754 w 129216"/>
                <a:gd name="connsiteY156" fmla="*/ 3389339 h 4371852"/>
                <a:gd name="connsiteX157" fmla="*/ 118719 w 129216"/>
                <a:gd name="connsiteY157" fmla="*/ 3272505 h 4371852"/>
                <a:gd name="connsiteX158" fmla="*/ 126230 w 129216"/>
                <a:gd name="connsiteY158" fmla="*/ 3288974 h 4371852"/>
                <a:gd name="connsiteX159" fmla="*/ 128854 w 129216"/>
                <a:gd name="connsiteY159" fmla="*/ 3307071 h 4371852"/>
                <a:gd name="connsiteX160" fmla="*/ 124691 w 129216"/>
                <a:gd name="connsiteY160" fmla="*/ 3326617 h 4371852"/>
                <a:gd name="connsiteX161" fmla="*/ 112385 w 129216"/>
                <a:gd name="connsiteY161" fmla="*/ 3343266 h 4371852"/>
                <a:gd name="connsiteX162" fmla="*/ 91211 w 129216"/>
                <a:gd name="connsiteY162" fmla="*/ 3354668 h 4371852"/>
                <a:gd name="connsiteX163" fmla="*/ 65151 w 129216"/>
                <a:gd name="connsiteY163" fmla="*/ 3358106 h 4371852"/>
                <a:gd name="connsiteX164" fmla="*/ 39633 w 129216"/>
                <a:gd name="connsiteY164" fmla="*/ 3354215 h 4371852"/>
                <a:gd name="connsiteX165" fmla="*/ 19273 w 129216"/>
                <a:gd name="connsiteY165" fmla="*/ 3343357 h 4371852"/>
                <a:gd name="connsiteX166" fmla="*/ 5881 w 129216"/>
                <a:gd name="connsiteY166" fmla="*/ 3326798 h 4371852"/>
                <a:gd name="connsiteX167" fmla="*/ 1085 w 129216"/>
                <a:gd name="connsiteY167" fmla="*/ 3305986 h 4371852"/>
                <a:gd name="connsiteX168" fmla="*/ 3710 w 129216"/>
                <a:gd name="connsiteY168" fmla="*/ 3288974 h 4371852"/>
                <a:gd name="connsiteX169" fmla="*/ 11220 w 129216"/>
                <a:gd name="connsiteY169" fmla="*/ 3274677 h 4371852"/>
                <a:gd name="connsiteX170" fmla="*/ 20812 w 129216"/>
                <a:gd name="connsiteY170" fmla="*/ 3282640 h 4371852"/>
                <a:gd name="connsiteX171" fmla="*/ 14839 w 129216"/>
                <a:gd name="connsiteY171" fmla="*/ 3293770 h 4371852"/>
                <a:gd name="connsiteX172" fmla="*/ 13030 w 129216"/>
                <a:gd name="connsiteY172" fmla="*/ 3306166 h 4371852"/>
                <a:gd name="connsiteX173" fmla="*/ 18459 w 129216"/>
                <a:gd name="connsiteY173" fmla="*/ 3324626 h 4371852"/>
                <a:gd name="connsiteX174" fmla="*/ 34385 w 129216"/>
                <a:gd name="connsiteY174" fmla="*/ 3336751 h 4371852"/>
                <a:gd name="connsiteX175" fmla="*/ 48501 w 129216"/>
                <a:gd name="connsiteY175" fmla="*/ 3340733 h 4371852"/>
                <a:gd name="connsiteX176" fmla="*/ 67322 w 129216"/>
                <a:gd name="connsiteY176" fmla="*/ 3341999 h 4371852"/>
                <a:gd name="connsiteX177" fmla="*/ 82253 w 129216"/>
                <a:gd name="connsiteY177" fmla="*/ 3341095 h 4371852"/>
                <a:gd name="connsiteX178" fmla="*/ 93564 w 129216"/>
                <a:gd name="connsiteY178" fmla="*/ 3338018 h 4371852"/>
                <a:gd name="connsiteX179" fmla="*/ 111028 w 129216"/>
                <a:gd name="connsiteY179" fmla="*/ 3324354 h 4371852"/>
                <a:gd name="connsiteX180" fmla="*/ 116728 w 129216"/>
                <a:gd name="connsiteY180" fmla="*/ 3304719 h 4371852"/>
                <a:gd name="connsiteX181" fmla="*/ 114828 w 129216"/>
                <a:gd name="connsiteY181" fmla="*/ 3292141 h 4371852"/>
                <a:gd name="connsiteX182" fmla="*/ 108766 w 129216"/>
                <a:gd name="connsiteY182" fmla="*/ 3280468 h 4371852"/>
                <a:gd name="connsiteX183" fmla="*/ 118719 w 129216"/>
                <a:gd name="connsiteY183" fmla="*/ 3272505 h 4371852"/>
                <a:gd name="connsiteX184" fmla="*/ 2714 w 129216"/>
                <a:gd name="connsiteY184" fmla="*/ 3147232 h 4371852"/>
                <a:gd name="connsiteX185" fmla="*/ 126863 w 129216"/>
                <a:gd name="connsiteY185" fmla="*/ 3147232 h 4371852"/>
                <a:gd name="connsiteX186" fmla="*/ 126863 w 129216"/>
                <a:gd name="connsiteY186" fmla="*/ 3162072 h 4371852"/>
                <a:gd name="connsiteX187" fmla="*/ 66779 w 129216"/>
                <a:gd name="connsiteY187" fmla="*/ 3162072 h 4371852"/>
                <a:gd name="connsiteX188" fmla="*/ 66779 w 129216"/>
                <a:gd name="connsiteY188" fmla="*/ 3214374 h 4371852"/>
                <a:gd name="connsiteX189" fmla="*/ 126863 w 129216"/>
                <a:gd name="connsiteY189" fmla="*/ 3214374 h 4371852"/>
                <a:gd name="connsiteX190" fmla="*/ 126863 w 129216"/>
                <a:gd name="connsiteY190" fmla="*/ 3228852 h 4371852"/>
                <a:gd name="connsiteX191" fmla="*/ 2714 w 129216"/>
                <a:gd name="connsiteY191" fmla="*/ 3228852 h 4371852"/>
                <a:gd name="connsiteX192" fmla="*/ 2714 w 129216"/>
                <a:gd name="connsiteY192" fmla="*/ 3214374 h 4371852"/>
                <a:gd name="connsiteX193" fmla="*/ 54654 w 129216"/>
                <a:gd name="connsiteY193" fmla="*/ 3214374 h 4371852"/>
                <a:gd name="connsiteX194" fmla="*/ 54654 w 129216"/>
                <a:gd name="connsiteY194" fmla="*/ 3162072 h 4371852"/>
                <a:gd name="connsiteX195" fmla="*/ 2714 w 129216"/>
                <a:gd name="connsiteY195" fmla="*/ 3162072 h 4371852"/>
                <a:gd name="connsiteX196" fmla="*/ 2714 w 129216"/>
                <a:gd name="connsiteY196" fmla="*/ 3147232 h 4371852"/>
                <a:gd name="connsiteX197" fmla="*/ 114014 w 129216"/>
                <a:gd name="connsiteY197" fmla="*/ 3025827 h 4371852"/>
                <a:gd name="connsiteX198" fmla="*/ 126863 w 129216"/>
                <a:gd name="connsiteY198" fmla="*/ 3025827 h 4371852"/>
                <a:gd name="connsiteX199" fmla="*/ 126863 w 129216"/>
                <a:gd name="connsiteY199" fmla="*/ 3095502 h 4371852"/>
                <a:gd name="connsiteX200" fmla="*/ 2714 w 129216"/>
                <a:gd name="connsiteY200" fmla="*/ 3095502 h 4371852"/>
                <a:gd name="connsiteX201" fmla="*/ 2714 w 129216"/>
                <a:gd name="connsiteY201" fmla="*/ 3027636 h 4371852"/>
                <a:gd name="connsiteX202" fmla="*/ 15020 w 129216"/>
                <a:gd name="connsiteY202" fmla="*/ 3029627 h 4371852"/>
                <a:gd name="connsiteX203" fmla="*/ 15020 w 129216"/>
                <a:gd name="connsiteY203" fmla="*/ 3080481 h 4371852"/>
                <a:gd name="connsiteX204" fmla="*/ 55740 w 129216"/>
                <a:gd name="connsiteY204" fmla="*/ 3080481 h 4371852"/>
                <a:gd name="connsiteX205" fmla="*/ 55740 w 129216"/>
                <a:gd name="connsiteY205" fmla="*/ 3037952 h 4371852"/>
                <a:gd name="connsiteX206" fmla="*/ 68589 w 129216"/>
                <a:gd name="connsiteY206" fmla="*/ 3037952 h 4371852"/>
                <a:gd name="connsiteX207" fmla="*/ 68589 w 129216"/>
                <a:gd name="connsiteY207" fmla="*/ 3080481 h 4371852"/>
                <a:gd name="connsiteX208" fmla="*/ 114014 w 129216"/>
                <a:gd name="connsiteY208" fmla="*/ 3080481 h 4371852"/>
                <a:gd name="connsiteX209" fmla="*/ 114014 w 129216"/>
                <a:gd name="connsiteY209" fmla="*/ 3025827 h 4371852"/>
                <a:gd name="connsiteX210" fmla="*/ 2714 w 129216"/>
                <a:gd name="connsiteY210" fmla="*/ 2918556 h 4371852"/>
                <a:gd name="connsiteX211" fmla="*/ 126863 w 129216"/>
                <a:gd name="connsiteY211" fmla="*/ 2918556 h 4371852"/>
                <a:gd name="connsiteX212" fmla="*/ 126863 w 129216"/>
                <a:gd name="connsiteY212" fmla="*/ 2933577 h 4371852"/>
                <a:gd name="connsiteX213" fmla="*/ 2714 w 129216"/>
                <a:gd name="connsiteY213" fmla="*/ 2933577 h 4371852"/>
                <a:gd name="connsiteX214" fmla="*/ 2714 w 129216"/>
                <a:gd name="connsiteY214" fmla="*/ 2918556 h 4371852"/>
                <a:gd name="connsiteX215" fmla="*/ 2714 w 129216"/>
                <a:gd name="connsiteY215" fmla="*/ 2851052 h 4371852"/>
                <a:gd name="connsiteX216" fmla="*/ 60988 w 129216"/>
                <a:gd name="connsiteY216" fmla="*/ 2901002 h 4371852"/>
                <a:gd name="connsiteX217" fmla="*/ 126863 w 129216"/>
                <a:gd name="connsiteY217" fmla="*/ 2851414 h 4371852"/>
                <a:gd name="connsiteX218" fmla="*/ 126863 w 129216"/>
                <a:gd name="connsiteY218" fmla="*/ 2870417 h 4371852"/>
                <a:gd name="connsiteX219" fmla="*/ 61169 w 129216"/>
                <a:gd name="connsiteY219" fmla="*/ 2917832 h 4371852"/>
                <a:gd name="connsiteX220" fmla="*/ 2714 w 129216"/>
                <a:gd name="connsiteY220" fmla="*/ 2870055 h 4371852"/>
                <a:gd name="connsiteX221" fmla="*/ 2714 w 129216"/>
                <a:gd name="connsiteY221" fmla="*/ 2851052 h 4371852"/>
                <a:gd name="connsiteX222" fmla="*/ 2714 w 129216"/>
                <a:gd name="connsiteY222" fmla="*/ 2795274 h 4371852"/>
                <a:gd name="connsiteX223" fmla="*/ 126863 w 129216"/>
                <a:gd name="connsiteY223" fmla="*/ 2795274 h 4371852"/>
                <a:gd name="connsiteX224" fmla="*/ 126863 w 129216"/>
                <a:gd name="connsiteY224" fmla="*/ 2809752 h 4371852"/>
                <a:gd name="connsiteX225" fmla="*/ 2714 w 129216"/>
                <a:gd name="connsiteY225" fmla="*/ 2809752 h 4371852"/>
                <a:gd name="connsiteX226" fmla="*/ 2714 w 129216"/>
                <a:gd name="connsiteY226" fmla="*/ 2795274 h 4371852"/>
                <a:gd name="connsiteX227" fmla="*/ 36556 w 129216"/>
                <a:gd name="connsiteY227" fmla="*/ 2686070 h 4371852"/>
                <a:gd name="connsiteX228" fmla="*/ 25155 w 129216"/>
                <a:gd name="connsiteY228" fmla="*/ 2689508 h 4371852"/>
                <a:gd name="connsiteX229" fmla="*/ 17735 w 129216"/>
                <a:gd name="connsiteY229" fmla="*/ 2698195 h 4371852"/>
                <a:gd name="connsiteX230" fmla="*/ 15835 w 129216"/>
                <a:gd name="connsiteY230" fmla="*/ 2704982 h 4371852"/>
                <a:gd name="connsiteX231" fmla="*/ 15201 w 129216"/>
                <a:gd name="connsiteY231" fmla="*/ 2713759 h 4371852"/>
                <a:gd name="connsiteX232" fmla="*/ 15201 w 129216"/>
                <a:gd name="connsiteY232" fmla="*/ 2728056 h 4371852"/>
                <a:gd name="connsiteX233" fmla="*/ 61531 w 129216"/>
                <a:gd name="connsiteY233" fmla="*/ 2728056 h 4371852"/>
                <a:gd name="connsiteX234" fmla="*/ 61531 w 129216"/>
                <a:gd name="connsiteY234" fmla="*/ 2714845 h 4371852"/>
                <a:gd name="connsiteX235" fmla="*/ 59993 w 129216"/>
                <a:gd name="connsiteY235" fmla="*/ 2701272 h 4371852"/>
                <a:gd name="connsiteX236" fmla="*/ 55197 w 129216"/>
                <a:gd name="connsiteY236" fmla="*/ 2692404 h 4371852"/>
                <a:gd name="connsiteX237" fmla="*/ 47505 w 129216"/>
                <a:gd name="connsiteY237" fmla="*/ 2687699 h 4371852"/>
                <a:gd name="connsiteX238" fmla="*/ 36556 w 129216"/>
                <a:gd name="connsiteY238" fmla="*/ 2686070 h 4371852"/>
                <a:gd name="connsiteX239" fmla="*/ 126863 w 129216"/>
                <a:gd name="connsiteY239" fmla="*/ 2664172 h 4371852"/>
                <a:gd name="connsiteX240" fmla="*/ 126863 w 129216"/>
                <a:gd name="connsiteY240" fmla="*/ 2682812 h 4371852"/>
                <a:gd name="connsiteX241" fmla="*/ 118810 w 129216"/>
                <a:gd name="connsiteY241" fmla="*/ 2686975 h 4371852"/>
                <a:gd name="connsiteX242" fmla="*/ 107589 w 129216"/>
                <a:gd name="connsiteY242" fmla="*/ 2693761 h 4371852"/>
                <a:gd name="connsiteX243" fmla="*/ 94016 w 129216"/>
                <a:gd name="connsiteY243" fmla="*/ 2703082 h 4371852"/>
                <a:gd name="connsiteX244" fmla="*/ 78724 w 129216"/>
                <a:gd name="connsiteY244" fmla="*/ 2714483 h 4371852"/>
                <a:gd name="connsiteX245" fmla="*/ 72570 w 129216"/>
                <a:gd name="connsiteY245" fmla="*/ 2720907 h 4371852"/>
                <a:gd name="connsiteX246" fmla="*/ 70761 w 129216"/>
                <a:gd name="connsiteY246" fmla="*/ 2728237 h 4371852"/>
                <a:gd name="connsiteX247" fmla="*/ 126863 w 129216"/>
                <a:gd name="connsiteY247" fmla="*/ 2728237 h 4371852"/>
                <a:gd name="connsiteX248" fmla="*/ 126863 w 129216"/>
                <a:gd name="connsiteY248" fmla="*/ 2743077 h 4371852"/>
                <a:gd name="connsiteX249" fmla="*/ 2714 w 129216"/>
                <a:gd name="connsiteY249" fmla="*/ 2743077 h 4371852"/>
                <a:gd name="connsiteX250" fmla="*/ 2714 w 129216"/>
                <a:gd name="connsiteY250" fmla="*/ 2714121 h 4371852"/>
                <a:gd name="connsiteX251" fmla="*/ 3257 w 129216"/>
                <a:gd name="connsiteY251" fmla="*/ 2702901 h 4371852"/>
                <a:gd name="connsiteX252" fmla="*/ 4886 w 129216"/>
                <a:gd name="connsiteY252" fmla="*/ 2694304 h 4371852"/>
                <a:gd name="connsiteX253" fmla="*/ 7420 w 129216"/>
                <a:gd name="connsiteY253" fmla="*/ 2687789 h 4371852"/>
                <a:gd name="connsiteX254" fmla="*/ 10677 w 129216"/>
                <a:gd name="connsiteY254" fmla="*/ 2682812 h 4371852"/>
                <a:gd name="connsiteX255" fmla="*/ 14749 w 129216"/>
                <a:gd name="connsiteY255" fmla="*/ 2678469 h 4371852"/>
                <a:gd name="connsiteX256" fmla="*/ 20450 w 129216"/>
                <a:gd name="connsiteY256" fmla="*/ 2674578 h 4371852"/>
                <a:gd name="connsiteX257" fmla="*/ 27779 w 129216"/>
                <a:gd name="connsiteY257" fmla="*/ 2671682 h 4371852"/>
                <a:gd name="connsiteX258" fmla="*/ 36737 w 129216"/>
                <a:gd name="connsiteY258" fmla="*/ 2670506 h 4371852"/>
                <a:gd name="connsiteX259" fmla="*/ 50673 w 129216"/>
                <a:gd name="connsiteY259" fmla="*/ 2672859 h 4371852"/>
                <a:gd name="connsiteX260" fmla="*/ 61441 w 129216"/>
                <a:gd name="connsiteY260" fmla="*/ 2679555 h 4371852"/>
                <a:gd name="connsiteX261" fmla="*/ 68318 w 129216"/>
                <a:gd name="connsiteY261" fmla="*/ 2689961 h 4371852"/>
                <a:gd name="connsiteX262" fmla="*/ 70761 w 129216"/>
                <a:gd name="connsiteY262" fmla="*/ 2703443 h 4371852"/>
                <a:gd name="connsiteX263" fmla="*/ 70761 w 129216"/>
                <a:gd name="connsiteY263" fmla="*/ 2705253 h 4371852"/>
                <a:gd name="connsiteX264" fmla="*/ 77276 w 129216"/>
                <a:gd name="connsiteY264" fmla="*/ 2698738 h 4371852"/>
                <a:gd name="connsiteX265" fmla="*/ 84696 w 129216"/>
                <a:gd name="connsiteY265" fmla="*/ 2692766 h 4371852"/>
                <a:gd name="connsiteX266" fmla="*/ 92930 w 129216"/>
                <a:gd name="connsiteY266" fmla="*/ 2686975 h 4371852"/>
                <a:gd name="connsiteX267" fmla="*/ 105508 w 129216"/>
                <a:gd name="connsiteY267" fmla="*/ 2678469 h 4371852"/>
                <a:gd name="connsiteX268" fmla="*/ 118176 w 129216"/>
                <a:gd name="connsiteY268" fmla="*/ 2669963 h 4371852"/>
                <a:gd name="connsiteX269" fmla="*/ 126863 w 129216"/>
                <a:gd name="connsiteY269" fmla="*/ 2664172 h 4371852"/>
                <a:gd name="connsiteX270" fmla="*/ 118719 w 129216"/>
                <a:gd name="connsiteY270" fmla="*/ 2548605 h 4371852"/>
                <a:gd name="connsiteX271" fmla="*/ 126230 w 129216"/>
                <a:gd name="connsiteY271" fmla="*/ 2565074 h 4371852"/>
                <a:gd name="connsiteX272" fmla="*/ 128854 w 129216"/>
                <a:gd name="connsiteY272" fmla="*/ 2583171 h 4371852"/>
                <a:gd name="connsiteX273" fmla="*/ 124691 w 129216"/>
                <a:gd name="connsiteY273" fmla="*/ 2602717 h 4371852"/>
                <a:gd name="connsiteX274" fmla="*/ 112385 w 129216"/>
                <a:gd name="connsiteY274" fmla="*/ 2619366 h 4371852"/>
                <a:gd name="connsiteX275" fmla="*/ 91211 w 129216"/>
                <a:gd name="connsiteY275" fmla="*/ 2630768 h 4371852"/>
                <a:gd name="connsiteX276" fmla="*/ 65151 w 129216"/>
                <a:gd name="connsiteY276" fmla="*/ 2634206 h 4371852"/>
                <a:gd name="connsiteX277" fmla="*/ 39633 w 129216"/>
                <a:gd name="connsiteY277" fmla="*/ 2630315 h 4371852"/>
                <a:gd name="connsiteX278" fmla="*/ 19273 w 129216"/>
                <a:gd name="connsiteY278" fmla="*/ 2619457 h 4371852"/>
                <a:gd name="connsiteX279" fmla="*/ 5881 w 129216"/>
                <a:gd name="connsiteY279" fmla="*/ 2602898 h 4371852"/>
                <a:gd name="connsiteX280" fmla="*/ 1085 w 129216"/>
                <a:gd name="connsiteY280" fmla="*/ 2582085 h 4371852"/>
                <a:gd name="connsiteX281" fmla="*/ 3710 w 129216"/>
                <a:gd name="connsiteY281" fmla="*/ 2565074 h 4371852"/>
                <a:gd name="connsiteX282" fmla="*/ 11220 w 129216"/>
                <a:gd name="connsiteY282" fmla="*/ 2550777 h 4371852"/>
                <a:gd name="connsiteX283" fmla="*/ 20812 w 129216"/>
                <a:gd name="connsiteY283" fmla="*/ 2558740 h 4371852"/>
                <a:gd name="connsiteX284" fmla="*/ 14839 w 129216"/>
                <a:gd name="connsiteY284" fmla="*/ 2569870 h 4371852"/>
                <a:gd name="connsiteX285" fmla="*/ 13030 w 129216"/>
                <a:gd name="connsiteY285" fmla="*/ 2582266 h 4371852"/>
                <a:gd name="connsiteX286" fmla="*/ 18459 w 129216"/>
                <a:gd name="connsiteY286" fmla="*/ 2600726 h 4371852"/>
                <a:gd name="connsiteX287" fmla="*/ 34385 w 129216"/>
                <a:gd name="connsiteY287" fmla="*/ 2612851 h 4371852"/>
                <a:gd name="connsiteX288" fmla="*/ 48501 w 129216"/>
                <a:gd name="connsiteY288" fmla="*/ 2616833 h 4371852"/>
                <a:gd name="connsiteX289" fmla="*/ 67322 w 129216"/>
                <a:gd name="connsiteY289" fmla="*/ 2618099 h 4371852"/>
                <a:gd name="connsiteX290" fmla="*/ 82253 w 129216"/>
                <a:gd name="connsiteY290" fmla="*/ 2617195 h 4371852"/>
                <a:gd name="connsiteX291" fmla="*/ 93564 w 129216"/>
                <a:gd name="connsiteY291" fmla="*/ 2614118 h 4371852"/>
                <a:gd name="connsiteX292" fmla="*/ 111028 w 129216"/>
                <a:gd name="connsiteY292" fmla="*/ 2600454 h 4371852"/>
                <a:gd name="connsiteX293" fmla="*/ 116728 w 129216"/>
                <a:gd name="connsiteY293" fmla="*/ 2580819 h 4371852"/>
                <a:gd name="connsiteX294" fmla="*/ 114828 w 129216"/>
                <a:gd name="connsiteY294" fmla="*/ 2568241 h 4371852"/>
                <a:gd name="connsiteX295" fmla="*/ 108766 w 129216"/>
                <a:gd name="connsiteY295" fmla="*/ 2556568 h 4371852"/>
                <a:gd name="connsiteX296" fmla="*/ 118719 w 129216"/>
                <a:gd name="connsiteY296" fmla="*/ 2548605 h 4371852"/>
                <a:gd name="connsiteX297" fmla="*/ 2714 w 129216"/>
                <a:gd name="connsiteY297" fmla="*/ 2423332 h 4371852"/>
                <a:gd name="connsiteX298" fmla="*/ 126863 w 129216"/>
                <a:gd name="connsiteY298" fmla="*/ 2423332 h 4371852"/>
                <a:gd name="connsiteX299" fmla="*/ 126863 w 129216"/>
                <a:gd name="connsiteY299" fmla="*/ 2438172 h 4371852"/>
                <a:gd name="connsiteX300" fmla="*/ 66779 w 129216"/>
                <a:gd name="connsiteY300" fmla="*/ 2438172 h 4371852"/>
                <a:gd name="connsiteX301" fmla="*/ 66779 w 129216"/>
                <a:gd name="connsiteY301" fmla="*/ 2490474 h 4371852"/>
                <a:gd name="connsiteX302" fmla="*/ 126863 w 129216"/>
                <a:gd name="connsiteY302" fmla="*/ 2490474 h 4371852"/>
                <a:gd name="connsiteX303" fmla="*/ 126863 w 129216"/>
                <a:gd name="connsiteY303" fmla="*/ 2504952 h 4371852"/>
                <a:gd name="connsiteX304" fmla="*/ 2714 w 129216"/>
                <a:gd name="connsiteY304" fmla="*/ 2504952 h 4371852"/>
                <a:gd name="connsiteX305" fmla="*/ 2714 w 129216"/>
                <a:gd name="connsiteY305" fmla="*/ 2490474 h 4371852"/>
                <a:gd name="connsiteX306" fmla="*/ 54654 w 129216"/>
                <a:gd name="connsiteY306" fmla="*/ 2490474 h 4371852"/>
                <a:gd name="connsiteX307" fmla="*/ 54654 w 129216"/>
                <a:gd name="connsiteY307" fmla="*/ 2438172 h 4371852"/>
                <a:gd name="connsiteX308" fmla="*/ 2714 w 129216"/>
                <a:gd name="connsiteY308" fmla="*/ 2438172 h 4371852"/>
                <a:gd name="connsiteX309" fmla="*/ 2714 w 129216"/>
                <a:gd name="connsiteY309" fmla="*/ 2423332 h 4371852"/>
                <a:gd name="connsiteX310" fmla="*/ 114014 w 129216"/>
                <a:gd name="connsiteY310" fmla="*/ 2301926 h 4371852"/>
                <a:gd name="connsiteX311" fmla="*/ 126863 w 129216"/>
                <a:gd name="connsiteY311" fmla="*/ 2301926 h 4371852"/>
                <a:gd name="connsiteX312" fmla="*/ 126863 w 129216"/>
                <a:gd name="connsiteY312" fmla="*/ 2371602 h 4371852"/>
                <a:gd name="connsiteX313" fmla="*/ 2714 w 129216"/>
                <a:gd name="connsiteY313" fmla="*/ 2371602 h 4371852"/>
                <a:gd name="connsiteX314" fmla="*/ 2714 w 129216"/>
                <a:gd name="connsiteY314" fmla="*/ 2303736 h 4371852"/>
                <a:gd name="connsiteX315" fmla="*/ 15020 w 129216"/>
                <a:gd name="connsiteY315" fmla="*/ 2305727 h 4371852"/>
                <a:gd name="connsiteX316" fmla="*/ 15020 w 129216"/>
                <a:gd name="connsiteY316" fmla="*/ 2356581 h 4371852"/>
                <a:gd name="connsiteX317" fmla="*/ 55740 w 129216"/>
                <a:gd name="connsiteY317" fmla="*/ 2356581 h 4371852"/>
                <a:gd name="connsiteX318" fmla="*/ 55740 w 129216"/>
                <a:gd name="connsiteY318" fmla="*/ 2314052 h 4371852"/>
                <a:gd name="connsiteX319" fmla="*/ 68589 w 129216"/>
                <a:gd name="connsiteY319" fmla="*/ 2314052 h 4371852"/>
                <a:gd name="connsiteX320" fmla="*/ 68589 w 129216"/>
                <a:gd name="connsiteY320" fmla="*/ 2356581 h 4371852"/>
                <a:gd name="connsiteX321" fmla="*/ 114014 w 129216"/>
                <a:gd name="connsiteY321" fmla="*/ 2356581 h 4371852"/>
                <a:gd name="connsiteX322" fmla="*/ 114014 w 129216"/>
                <a:gd name="connsiteY322" fmla="*/ 2301926 h 4371852"/>
                <a:gd name="connsiteX323" fmla="*/ 2714 w 129216"/>
                <a:gd name="connsiteY323" fmla="*/ 2195199 h 4371852"/>
                <a:gd name="connsiteX324" fmla="*/ 126863 w 129216"/>
                <a:gd name="connsiteY324" fmla="*/ 2195199 h 4371852"/>
                <a:gd name="connsiteX325" fmla="*/ 126863 w 129216"/>
                <a:gd name="connsiteY325" fmla="*/ 2209677 h 4371852"/>
                <a:gd name="connsiteX326" fmla="*/ 2714 w 129216"/>
                <a:gd name="connsiteY326" fmla="*/ 2209677 h 4371852"/>
                <a:gd name="connsiteX327" fmla="*/ 2714 w 129216"/>
                <a:gd name="connsiteY327" fmla="*/ 2195199 h 4371852"/>
                <a:gd name="connsiteX328" fmla="*/ 2714 w 129216"/>
                <a:gd name="connsiteY328" fmla="*/ 2060477 h 4371852"/>
                <a:gd name="connsiteX329" fmla="*/ 126863 w 129216"/>
                <a:gd name="connsiteY329" fmla="*/ 2060477 h 4371852"/>
                <a:gd name="connsiteX330" fmla="*/ 126863 w 129216"/>
                <a:gd name="connsiteY330" fmla="*/ 2076041 h 4371852"/>
                <a:gd name="connsiteX331" fmla="*/ 50854 w 129216"/>
                <a:gd name="connsiteY331" fmla="*/ 2115856 h 4371852"/>
                <a:gd name="connsiteX332" fmla="*/ 41081 w 129216"/>
                <a:gd name="connsiteY332" fmla="*/ 2120833 h 4371852"/>
                <a:gd name="connsiteX333" fmla="*/ 32485 w 129216"/>
                <a:gd name="connsiteY333" fmla="*/ 2124995 h 4371852"/>
                <a:gd name="connsiteX334" fmla="*/ 25698 w 129216"/>
                <a:gd name="connsiteY334" fmla="*/ 2128162 h 4371852"/>
                <a:gd name="connsiteX335" fmla="*/ 21174 w 129216"/>
                <a:gd name="connsiteY335" fmla="*/ 2129972 h 4371852"/>
                <a:gd name="connsiteX336" fmla="*/ 25879 w 129216"/>
                <a:gd name="connsiteY336" fmla="*/ 2129610 h 4371852"/>
                <a:gd name="connsiteX337" fmla="*/ 33932 w 129216"/>
                <a:gd name="connsiteY337" fmla="*/ 2129157 h 4371852"/>
                <a:gd name="connsiteX338" fmla="*/ 43976 w 129216"/>
                <a:gd name="connsiteY338" fmla="*/ 2128615 h 4371852"/>
                <a:gd name="connsiteX339" fmla="*/ 54835 w 129216"/>
                <a:gd name="connsiteY339" fmla="*/ 2128343 h 4371852"/>
                <a:gd name="connsiteX340" fmla="*/ 126863 w 129216"/>
                <a:gd name="connsiteY340" fmla="*/ 2127619 h 4371852"/>
                <a:gd name="connsiteX341" fmla="*/ 126863 w 129216"/>
                <a:gd name="connsiteY341" fmla="*/ 2143002 h 4371852"/>
                <a:gd name="connsiteX342" fmla="*/ 2714 w 129216"/>
                <a:gd name="connsiteY342" fmla="*/ 2143002 h 4371852"/>
                <a:gd name="connsiteX343" fmla="*/ 2714 w 129216"/>
                <a:gd name="connsiteY343" fmla="*/ 2125809 h 4371852"/>
                <a:gd name="connsiteX344" fmla="*/ 81981 w 129216"/>
                <a:gd name="connsiteY344" fmla="*/ 2084547 h 4371852"/>
                <a:gd name="connsiteX345" fmla="*/ 90849 w 129216"/>
                <a:gd name="connsiteY345" fmla="*/ 2080204 h 4371852"/>
                <a:gd name="connsiteX346" fmla="*/ 98993 w 129216"/>
                <a:gd name="connsiteY346" fmla="*/ 2076675 h 4371852"/>
                <a:gd name="connsiteX347" fmla="*/ 105056 w 129216"/>
                <a:gd name="connsiteY347" fmla="*/ 2074141 h 4371852"/>
                <a:gd name="connsiteX348" fmla="*/ 108042 w 129216"/>
                <a:gd name="connsiteY348" fmla="*/ 2072965 h 4371852"/>
                <a:gd name="connsiteX349" fmla="*/ 104422 w 129216"/>
                <a:gd name="connsiteY349" fmla="*/ 2073236 h 4371852"/>
                <a:gd name="connsiteX350" fmla="*/ 95645 w 129216"/>
                <a:gd name="connsiteY350" fmla="*/ 2073779 h 4371852"/>
                <a:gd name="connsiteX351" fmla="*/ 83610 w 129216"/>
                <a:gd name="connsiteY351" fmla="*/ 2074322 h 4371852"/>
                <a:gd name="connsiteX352" fmla="*/ 70218 w 129216"/>
                <a:gd name="connsiteY352" fmla="*/ 2074593 h 4371852"/>
                <a:gd name="connsiteX353" fmla="*/ 2714 w 129216"/>
                <a:gd name="connsiteY353" fmla="*/ 2075136 h 4371852"/>
                <a:gd name="connsiteX354" fmla="*/ 2714 w 129216"/>
                <a:gd name="connsiteY354" fmla="*/ 2060477 h 4371852"/>
                <a:gd name="connsiteX355" fmla="*/ 126863 w 129216"/>
                <a:gd name="connsiteY355" fmla="*/ 1836497 h 4371852"/>
                <a:gd name="connsiteX356" fmla="*/ 126863 w 129216"/>
                <a:gd name="connsiteY356" fmla="*/ 1851337 h 4371852"/>
                <a:gd name="connsiteX357" fmla="*/ 35833 w 129216"/>
                <a:gd name="connsiteY357" fmla="*/ 1858576 h 4371852"/>
                <a:gd name="connsiteX358" fmla="*/ 29408 w 129216"/>
                <a:gd name="connsiteY358" fmla="*/ 1858938 h 4371852"/>
                <a:gd name="connsiteX359" fmla="*/ 22712 w 129216"/>
                <a:gd name="connsiteY359" fmla="*/ 1859209 h 4371852"/>
                <a:gd name="connsiteX360" fmla="*/ 17373 w 129216"/>
                <a:gd name="connsiteY360" fmla="*/ 1859390 h 4371852"/>
                <a:gd name="connsiteX361" fmla="*/ 14839 w 129216"/>
                <a:gd name="connsiteY361" fmla="*/ 1859481 h 4371852"/>
                <a:gd name="connsiteX362" fmla="*/ 17192 w 129216"/>
                <a:gd name="connsiteY362" fmla="*/ 1860114 h 4371852"/>
                <a:gd name="connsiteX363" fmla="*/ 22078 w 129216"/>
                <a:gd name="connsiteY363" fmla="*/ 1861290 h 4371852"/>
                <a:gd name="connsiteX364" fmla="*/ 28141 w 129216"/>
                <a:gd name="connsiteY364" fmla="*/ 1862829 h 4371852"/>
                <a:gd name="connsiteX365" fmla="*/ 34204 w 129216"/>
                <a:gd name="connsiteY365" fmla="*/ 1864367 h 4371852"/>
                <a:gd name="connsiteX366" fmla="*/ 126863 w 129216"/>
                <a:gd name="connsiteY366" fmla="*/ 1890971 h 4371852"/>
                <a:gd name="connsiteX367" fmla="*/ 126863 w 129216"/>
                <a:gd name="connsiteY367" fmla="*/ 1903639 h 4371852"/>
                <a:gd name="connsiteX368" fmla="*/ 38728 w 129216"/>
                <a:gd name="connsiteY368" fmla="*/ 1928251 h 4371852"/>
                <a:gd name="connsiteX369" fmla="*/ 23164 w 129216"/>
                <a:gd name="connsiteY369" fmla="*/ 1932414 h 4371852"/>
                <a:gd name="connsiteX370" fmla="*/ 15382 w 129216"/>
                <a:gd name="connsiteY370" fmla="*/ 1934405 h 4371852"/>
                <a:gd name="connsiteX371" fmla="*/ 18459 w 129216"/>
                <a:gd name="connsiteY371" fmla="*/ 1934585 h 4371852"/>
                <a:gd name="connsiteX372" fmla="*/ 24793 w 129216"/>
                <a:gd name="connsiteY372" fmla="*/ 1934947 h 4371852"/>
                <a:gd name="connsiteX373" fmla="*/ 32123 w 129216"/>
                <a:gd name="connsiteY373" fmla="*/ 1935400 h 4371852"/>
                <a:gd name="connsiteX374" fmla="*/ 38547 w 129216"/>
                <a:gd name="connsiteY374" fmla="*/ 1935852 h 4371852"/>
                <a:gd name="connsiteX375" fmla="*/ 126863 w 129216"/>
                <a:gd name="connsiteY375" fmla="*/ 1942729 h 4371852"/>
                <a:gd name="connsiteX376" fmla="*/ 126863 w 129216"/>
                <a:gd name="connsiteY376" fmla="*/ 1957026 h 4371852"/>
                <a:gd name="connsiteX377" fmla="*/ 2714 w 129216"/>
                <a:gd name="connsiteY377" fmla="*/ 1946168 h 4371852"/>
                <a:gd name="connsiteX378" fmla="*/ 2714 w 129216"/>
                <a:gd name="connsiteY378" fmla="*/ 1924451 h 4371852"/>
                <a:gd name="connsiteX379" fmla="*/ 83791 w 129216"/>
                <a:gd name="connsiteY379" fmla="*/ 1901829 h 4371852"/>
                <a:gd name="connsiteX380" fmla="*/ 98450 w 129216"/>
                <a:gd name="connsiteY380" fmla="*/ 1898300 h 4371852"/>
                <a:gd name="connsiteX381" fmla="*/ 105327 w 129216"/>
                <a:gd name="connsiteY381" fmla="*/ 1896943 h 4371852"/>
                <a:gd name="connsiteX382" fmla="*/ 98631 w 129216"/>
                <a:gd name="connsiteY382" fmla="*/ 1895585 h 4371852"/>
                <a:gd name="connsiteX383" fmla="*/ 85239 w 129216"/>
                <a:gd name="connsiteY383" fmla="*/ 1892418 h 4371852"/>
                <a:gd name="connsiteX384" fmla="*/ 2714 w 129216"/>
                <a:gd name="connsiteY384" fmla="*/ 1869073 h 4371852"/>
                <a:gd name="connsiteX385" fmla="*/ 2714 w 129216"/>
                <a:gd name="connsiteY385" fmla="*/ 1847174 h 4371852"/>
                <a:gd name="connsiteX386" fmla="*/ 126863 w 129216"/>
                <a:gd name="connsiteY386" fmla="*/ 1836497 h 4371852"/>
                <a:gd name="connsiteX387" fmla="*/ 2714 w 129216"/>
                <a:gd name="connsiteY387" fmla="*/ 1776099 h 4371852"/>
                <a:gd name="connsiteX388" fmla="*/ 126863 w 129216"/>
                <a:gd name="connsiteY388" fmla="*/ 1776099 h 4371852"/>
                <a:gd name="connsiteX389" fmla="*/ 126863 w 129216"/>
                <a:gd name="connsiteY389" fmla="*/ 1790577 h 4371852"/>
                <a:gd name="connsiteX390" fmla="*/ 2714 w 129216"/>
                <a:gd name="connsiteY390" fmla="*/ 1790577 h 4371852"/>
                <a:gd name="connsiteX391" fmla="*/ 2714 w 129216"/>
                <a:gd name="connsiteY391" fmla="*/ 1776099 h 4371852"/>
                <a:gd name="connsiteX392" fmla="*/ 2714 w 129216"/>
                <a:gd name="connsiteY392" fmla="*/ 1654408 h 4371852"/>
                <a:gd name="connsiteX393" fmla="*/ 15201 w 129216"/>
                <a:gd name="connsiteY393" fmla="*/ 1655313 h 4371852"/>
                <a:gd name="connsiteX394" fmla="*/ 15201 w 129216"/>
                <a:gd name="connsiteY394" fmla="*/ 1688974 h 4371852"/>
                <a:gd name="connsiteX395" fmla="*/ 126863 w 129216"/>
                <a:gd name="connsiteY395" fmla="*/ 1688974 h 4371852"/>
                <a:gd name="connsiteX396" fmla="*/ 126863 w 129216"/>
                <a:gd name="connsiteY396" fmla="*/ 1703271 h 4371852"/>
                <a:gd name="connsiteX397" fmla="*/ 15201 w 129216"/>
                <a:gd name="connsiteY397" fmla="*/ 1703271 h 4371852"/>
                <a:gd name="connsiteX398" fmla="*/ 15201 w 129216"/>
                <a:gd name="connsiteY398" fmla="*/ 1736570 h 4371852"/>
                <a:gd name="connsiteX399" fmla="*/ 2714 w 129216"/>
                <a:gd name="connsiteY399" fmla="*/ 1736570 h 4371852"/>
                <a:gd name="connsiteX400" fmla="*/ 2714 w 129216"/>
                <a:gd name="connsiteY400" fmla="*/ 1654408 h 4371852"/>
                <a:gd name="connsiteX401" fmla="*/ 2714 w 129216"/>
                <a:gd name="connsiteY401" fmla="*/ 1549632 h 4371852"/>
                <a:gd name="connsiteX402" fmla="*/ 15201 w 129216"/>
                <a:gd name="connsiteY402" fmla="*/ 1550537 h 4371852"/>
                <a:gd name="connsiteX403" fmla="*/ 15201 w 129216"/>
                <a:gd name="connsiteY403" fmla="*/ 1584199 h 4371852"/>
                <a:gd name="connsiteX404" fmla="*/ 126863 w 129216"/>
                <a:gd name="connsiteY404" fmla="*/ 1584199 h 4371852"/>
                <a:gd name="connsiteX405" fmla="*/ 126863 w 129216"/>
                <a:gd name="connsiteY405" fmla="*/ 1598496 h 4371852"/>
                <a:gd name="connsiteX406" fmla="*/ 15201 w 129216"/>
                <a:gd name="connsiteY406" fmla="*/ 1598496 h 4371852"/>
                <a:gd name="connsiteX407" fmla="*/ 15201 w 129216"/>
                <a:gd name="connsiteY407" fmla="*/ 1631795 h 4371852"/>
                <a:gd name="connsiteX408" fmla="*/ 2714 w 129216"/>
                <a:gd name="connsiteY408" fmla="*/ 1631795 h 4371852"/>
                <a:gd name="connsiteX409" fmla="*/ 2714 w 129216"/>
                <a:gd name="connsiteY409" fmla="*/ 1549632 h 4371852"/>
                <a:gd name="connsiteX410" fmla="*/ 114014 w 129216"/>
                <a:gd name="connsiteY410" fmla="*/ 1444677 h 4371852"/>
                <a:gd name="connsiteX411" fmla="*/ 126863 w 129216"/>
                <a:gd name="connsiteY411" fmla="*/ 1444677 h 4371852"/>
                <a:gd name="connsiteX412" fmla="*/ 126863 w 129216"/>
                <a:gd name="connsiteY412" fmla="*/ 1514352 h 4371852"/>
                <a:gd name="connsiteX413" fmla="*/ 2714 w 129216"/>
                <a:gd name="connsiteY413" fmla="*/ 1514352 h 4371852"/>
                <a:gd name="connsiteX414" fmla="*/ 2714 w 129216"/>
                <a:gd name="connsiteY414" fmla="*/ 1446486 h 4371852"/>
                <a:gd name="connsiteX415" fmla="*/ 15020 w 129216"/>
                <a:gd name="connsiteY415" fmla="*/ 1448477 h 4371852"/>
                <a:gd name="connsiteX416" fmla="*/ 15020 w 129216"/>
                <a:gd name="connsiteY416" fmla="*/ 1499331 h 4371852"/>
                <a:gd name="connsiteX417" fmla="*/ 55740 w 129216"/>
                <a:gd name="connsiteY417" fmla="*/ 1499331 h 4371852"/>
                <a:gd name="connsiteX418" fmla="*/ 55740 w 129216"/>
                <a:gd name="connsiteY418" fmla="*/ 1456802 h 4371852"/>
                <a:gd name="connsiteX419" fmla="*/ 68589 w 129216"/>
                <a:gd name="connsiteY419" fmla="*/ 1456802 h 4371852"/>
                <a:gd name="connsiteX420" fmla="*/ 68589 w 129216"/>
                <a:gd name="connsiteY420" fmla="*/ 1499331 h 4371852"/>
                <a:gd name="connsiteX421" fmla="*/ 114014 w 129216"/>
                <a:gd name="connsiteY421" fmla="*/ 1499331 h 4371852"/>
                <a:gd name="connsiteX422" fmla="*/ 114014 w 129216"/>
                <a:gd name="connsiteY422" fmla="*/ 1444677 h 4371852"/>
                <a:gd name="connsiteX423" fmla="*/ 114376 w 129216"/>
                <a:gd name="connsiteY423" fmla="*/ 1336168 h 4371852"/>
                <a:gd name="connsiteX424" fmla="*/ 126863 w 129216"/>
                <a:gd name="connsiteY424" fmla="*/ 1338159 h 4371852"/>
                <a:gd name="connsiteX425" fmla="*/ 126863 w 129216"/>
                <a:gd name="connsiteY425" fmla="*/ 1400052 h 4371852"/>
                <a:gd name="connsiteX426" fmla="*/ 2714 w 129216"/>
                <a:gd name="connsiteY426" fmla="*/ 1400052 h 4371852"/>
                <a:gd name="connsiteX427" fmla="*/ 2714 w 129216"/>
                <a:gd name="connsiteY427" fmla="*/ 1385212 h 4371852"/>
                <a:gd name="connsiteX428" fmla="*/ 114376 w 129216"/>
                <a:gd name="connsiteY428" fmla="*/ 1385212 h 4371852"/>
                <a:gd name="connsiteX429" fmla="*/ 114376 w 129216"/>
                <a:gd name="connsiteY429" fmla="*/ 1336168 h 4371852"/>
                <a:gd name="connsiteX430" fmla="*/ 66779 w 129216"/>
                <a:gd name="connsiteY430" fmla="*/ 1225782 h 4371852"/>
                <a:gd name="connsiteX431" fmla="*/ 43253 w 129216"/>
                <a:gd name="connsiteY431" fmla="*/ 1228045 h 4371852"/>
                <a:gd name="connsiteX432" fmla="*/ 26241 w 129216"/>
                <a:gd name="connsiteY432" fmla="*/ 1236460 h 4371852"/>
                <a:gd name="connsiteX433" fmla="*/ 20359 w 129216"/>
                <a:gd name="connsiteY433" fmla="*/ 1242613 h 4371852"/>
                <a:gd name="connsiteX434" fmla="*/ 16921 w 129216"/>
                <a:gd name="connsiteY434" fmla="*/ 1249219 h 4371852"/>
                <a:gd name="connsiteX435" fmla="*/ 15292 w 129216"/>
                <a:gd name="connsiteY435" fmla="*/ 1256729 h 4371852"/>
                <a:gd name="connsiteX436" fmla="*/ 14839 w 129216"/>
                <a:gd name="connsiteY436" fmla="*/ 1265597 h 4371852"/>
                <a:gd name="connsiteX437" fmla="*/ 14839 w 129216"/>
                <a:gd name="connsiteY437" fmla="*/ 1280437 h 4371852"/>
                <a:gd name="connsiteX438" fmla="*/ 114557 w 129216"/>
                <a:gd name="connsiteY438" fmla="*/ 1280437 h 4371852"/>
                <a:gd name="connsiteX439" fmla="*/ 114557 w 129216"/>
                <a:gd name="connsiteY439" fmla="*/ 1265597 h 4371852"/>
                <a:gd name="connsiteX440" fmla="*/ 114195 w 129216"/>
                <a:gd name="connsiteY440" fmla="*/ 1256186 h 4371852"/>
                <a:gd name="connsiteX441" fmla="*/ 112475 w 129216"/>
                <a:gd name="connsiteY441" fmla="*/ 1247590 h 4371852"/>
                <a:gd name="connsiteX442" fmla="*/ 108494 w 129216"/>
                <a:gd name="connsiteY442" fmla="*/ 1240080 h 4371852"/>
                <a:gd name="connsiteX443" fmla="*/ 101526 w 129216"/>
                <a:gd name="connsiteY443" fmla="*/ 1234107 h 4371852"/>
                <a:gd name="connsiteX444" fmla="*/ 85420 w 129216"/>
                <a:gd name="connsiteY444" fmla="*/ 1227864 h 4371852"/>
                <a:gd name="connsiteX445" fmla="*/ 66779 w 129216"/>
                <a:gd name="connsiteY445" fmla="*/ 1225782 h 4371852"/>
                <a:gd name="connsiteX446" fmla="*/ 64970 w 129216"/>
                <a:gd name="connsiteY446" fmla="*/ 1209676 h 4371852"/>
                <a:gd name="connsiteX447" fmla="*/ 92930 w 129216"/>
                <a:gd name="connsiteY447" fmla="*/ 1213567 h 4371852"/>
                <a:gd name="connsiteX448" fmla="*/ 111299 w 129216"/>
                <a:gd name="connsiteY448" fmla="*/ 1223792 h 4371852"/>
                <a:gd name="connsiteX449" fmla="*/ 118810 w 129216"/>
                <a:gd name="connsiteY449" fmla="*/ 1232117 h 4371852"/>
                <a:gd name="connsiteX450" fmla="*/ 123605 w 129216"/>
                <a:gd name="connsiteY450" fmla="*/ 1240894 h 4371852"/>
                <a:gd name="connsiteX451" fmla="*/ 126139 w 129216"/>
                <a:gd name="connsiteY451" fmla="*/ 1250938 h 4371852"/>
                <a:gd name="connsiteX452" fmla="*/ 126863 w 129216"/>
                <a:gd name="connsiteY452" fmla="*/ 1262882 h 4371852"/>
                <a:gd name="connsiteX453" fmla="*/ 126863 w 129216"/>
                <a:gd name="connsiteY453" fmla="*/ 1295277 h 4371852"/>
                <a:gd name="connsiteX454" fmla="*/ 2714 w 129216"/>
                <a:gd name="connsiteY454" fmla="*/ 1295277 h 4371852"/>
                <a:gd name="connsiteX455" fmla="*/ 2714 w 129216"/>
                <a:gd name="connsiteY455" fmla="*/ 1270483 h 4371852"/>
                <a:gd name="connsiteX456" fmla="*/ 2986 w 129216"/>
                <a:gd name="connsiteY456" fmla="*/ 1257996 h 4371852"/>
                <a:gd name="connsiteX457" fmla="*/ 4252 w 129216"/>
                <a:gd name="connsiteY457" fmla="*/ 1248043 h 4371852"/>
                <a:gd name="connsiteX458" fmla="*/ 7148 w 129216"/>
                <a:gd name="connsiteY458" fmla="*/ 1239356 h 4371852"/>
                <a:gd name="connsiteX459" fmla="*/ 12306 w 129216"/>
                <a:gd name="connsiteY459" fmla="*/ 1230669 h 4371852"/>
                <a:gd name="connsiteX460" fmla="*/ 33299 w 129216"/>
                <a:gd name="connsiteY460" fmla="*/ 1214834 h 4371852"/>
                <a:gd name="connsiteX461" fmla="*/ 64970 w 129216"/>
                <a:gd name="connsiteY461" fmla="*/ 1209676 h 4371852"/>
                <a:gd name="connsiteX462" fmla="*/ 114014 w 129216"/>
                <a:gd name="connsiteY462" fmla="*/ 1101777 h 4371852"/>
                <a:gd name="connsiteX463" fmla="*/ 126863 w 129216"/>
                <a:gd name="connsiteY463" fmla="*/ 1101777 h 4371852"/>
                <a:gd name="connsiteX464" fmla="*/ 126863 w 129216"/>
                <a:gd name="connsiteY464" fmla="*/ 1171452 h 4371852"/>
                <a:gd name="connsiteX465" fmla="*/ 2714 w 129216"/>
                <a:gd name="connsiteY465" fmla="*/ 1171452 h 4371852"/>
                <a:gd name="connsiteX466" fmla="*/ 2714 w 129216"/>
                <a:gd name="connsiteY466" fmla="*/ 1103586 h 4371852"/>
                <a:gd name="connsiteX467" fmla="*/ 15020 w 129216"/>
                <a:gd name="connsiteY467" fmla="*/ 1105577 h 4371852"/>
                <a:gd name="connsiteX468" fmla="*/ 15020 w 129216"/>
                <a:gd name="connsiteY468" fmla="*/ 1156431 h 4371852"/>
                <a:gd name="connsiteX469" fmla="*/ 55740 w 129216"/>
                <a:gd name="connsiteY469" fmla="*/ 1156431 h 4371852"/>
                <a:gd name="connsiteX470" fmla="*/ 55740 w 129216"/>
                <a:gd name="connsiteY470" fmla="*/ 1113902 h 4371852"/>
                <a:gd name="connsiteX471" fmla="*/ 68589 w 129216"/>
                <a:gd name="connsiteY471" fmla="*/ 1113902 h 4371852"/>
                <a:gd name="connsiteX472" fmla="*/ 68589 w 129216"/>
                <a:gd name="connsiteY472" fmla="*/ 1156431 h 4371852"/>
                <a:gd name="connsiteX473" fmla="*/ 114014 w 129216"/>
                <a:gd name="connsiteY473" fmla="*/ 1156431 h 4371852"/>
                <a:gd name="connsiteX474" fmla="*/ 114014 w 129216"/>
                <a:gd name="connsiteY474" fmla="*/ 1101777 h 4371852"/>
                <a:gd name="connsiteX475" fmla="*/ 2714 w 129216"/>
                <a:gd name="connsiteY475" fmla="*/ 975713 h 4371852"/>
                <a:gd name="connsiteX476" fmla="*/ 91030 w 129216"/>
                <a:gd name="connsiteY476" fmla="*/ 975713 h 4371852"/>
                <a:gd name="connsiteX477" fmla="*/ 108494 w 129216"/>
                <a:gd name="connsiteY477" fmla="*/ 977614 h 4371852"/>
                <a:gd name="connsiteX478" fmla="*/ 119443 w 129216"/>
                <a:gd name="connsiteY478" fmla="*/ 985124 h 4371852"/>
                <a:gd name="connsiteX479" fmla="*/ 126682 w 129216"/>
                <a:gd name="connsiteY479" fmla="*/ 998607 h 4371852"/>
                <a:gd name="connsiteX480" fmla="*/ 129035 w 129216"/>
                <a:gd name="connsiteY480" fmla="*/ 1017699 h 4371852"/>
                <a:gd name="connsiteX481" fmla="*/ 124691 w 129216"/>
                <a:gd name="connsiteY481" fmla="*/ 1040774 h 4371852"/>
                <a:gd name="connsiteX482" fmla="*/ 111118 w 129216"/>
                <a:gd name="connsiteY482" fmla="*/ 1054437 h 4371852"/>
                <a:gd name="connsiteX483" fmla="*/ 101255 w 129216"/>
                <a:gd name="connsiteY483" fmla="*/ 1057514 h 4371852"/>
                <a:gd name="connsiteX484" fmla="*/ 91754 w 129216"/>
                <a:gd name="connsiteY484" fmla="*/ 1058057 h 4371852"/>
                <a:gd name="connsiteX485" fmla="*/ 2714 w 129216"/>
                <a:gd name="connsiteY485" fmla="*/ 1058057 h 4371852"/>
                <a:gd name="connsiteX486" fmla="*/ 2714 w 129216"/>
                <a:gd name="connsiteY486" fmla="*/ 1043398 h 4371852"/>
                <a:gd name="connsiteX487" fmla="*/ 86325 w 129216"/>
                <a:gd name="connsiteY487" fmla="*/ 1043398 h 4371852"/>
                <a:gd name="connsiteX488" fmla="*/ 96188 w 129216"/>
                <a:gd name="connsiteY488" fmla="*/ 1042946 h 4371852"/>
                <a:gd name="connsiteX489" fmla="*/ 104241 w 129216"/>
                <a:gd name="connsiteY489" fmla="*/ 1041226 h 4371852"/>
                <a:gd name="connsiteX490" fmla="*/ 108404 w 129216"/>
                <a:gd name="connsiteY490" fmla="*/ 1038602 h 4371852"/>
                <a:gd name="connsiteX491" fmla="*/ 112385 w 129216"/>
                <a:gd name="connsiteY491" fmla="*/ 1033987 h 4371852"/>
                <a:gd name="connsiteX492" fmla="*/ 115281 w 129216"/>
                <a:gd name="connsiteY492" fmla="*/ 1026929 h 4371852"/>
                <a:gd name="connsiteX493" fmla="*/ 116366 w 129216"/>
                <a:gd name="connsiteY493" fmla="*/ 1016976 h 4371852"/>
                <a:gd name="connsiteX494" fmla="*/ 114376 w 129216"/>
                <a:gd name="connsiteY494" fmla="*/ 1003583 h 4371852"/>
                <a:gd name="connsiteX495" fmla="*/ 108585 w 129216"/>
                <a:gd name="connsiteY495" fmla="*/ 995078 h 4371852"/>
                <a:gd name="connsiteX496" fmla="*/ 99988 w 129216"/>
                <a:gd name="connsiteY496" fmla="*/ 991187 h 4371852"/>
                <a:gd name="connsiteX497" fmla="*/ 89220 w 129216"/>
                <a:gd name="connsiteY497" fmla="*/ 990372 h 4371852"/>
                <a:gd name="connsiteX498" fmla="*/ 2714 w 129216"/>
                <a:gd name="connsiteY498" fmla="*/ 990372 h 4371852"/>
                <a:gd name="connsiteX499" fmla="*/ 2714 w 129216"/>
                <a:gd name="connsiteY499" fmla="*/ 975713 h 4371852"/>
                <a:gd name="connsiteX500" fmla="*/ 2714 w 129216"/>
                <a:gd name="connsiteY500" fmla="*/ 854308 h 4371852"/>
                <a:gd name="connsiteX501" fmla="*/ 15201 w 129216"/>
                <a:gd name="connsiteY501" fmla="*/ 855213 h 4371852"/>
                <a:gd name="connsiteX502" fmla="*/ 15201 w 129216"/>
                <a:gd name="connsiteY502" fmla="*/ 888874 h 4371852"/>
                <a:gd name="connsiteX503" fmla="*/ 126863 w 129216"/>
                <a:gd name="connsiteY503" fmla="*/ 888874 h 4371852"/>
                <a:gd name="connsiteX504" fmla="*/ 126863 w 129216"/>
                <a:gd name="connsiteY504" fmla="*/ 903171 h 4371852"/>
                <a:gd name="connsiteX505" fmla="*/ 15201 w 129216"/>
                <a:gd name="connsiteY505" fmla="*/ 903171 h 4371852"/>
                <a:gd name="connsiteX506" fmla="*/ 15201 w 129216"/>
                <a:gd name="connsiteY506" fmla="*/ 936470 h 4371852"/>
                <a:gd name="connsiteX507" fmla="*/ 2714 w 129216"/>
                <a:gd name="connsiteY507" fmla="*/ 936470 h 4371852"/>
                <a:gd name="connsiteX508" fmla="*/ 2714 w 129216"/>
                <a:gd name="connsiteY508" fmla="*/ 854308 h 4371852"/>
                <a:gd name="connsiteX509" fmla="*/ 91754 w 129216"/>
                <a:gd name="connsiteY509" fmla="*/ 741389 h 4371852"/>
                <a:gd name="connsiteX510" fmla="*/ 108404 w 129216"/>
                <a:gd name="connsiteY510" fmla="*/ 745823 h 4371852"/>
                <a:gd name="connsiteX511" fmla="*/ 121615 w 129216"/>
                <a:gd name="connsiteY511" fmla="*/ 758581 h 4371852"/>
                <a:gd name="connsiteX512" fmla="*/ 127406 w 129216"/>
                <a:gd name="connsiteY512" fmla="*/ 771250 h 4371852"/>
                <a:gd name="connsiteX513" fmla="*/ 129216 w 129216"/>
                <a:gd name="connsiteY513" fmla="*/ 786451 h 4371852"/>
                <a:gd name="connsiteX514" fmla="*/ 126501 w 129216"/>
                <a:gd name="connsiteY514" fmla="*/ 807354 h 4371852"/>
                <a:gd name="connsiteX515" fmla="*/ 117995 w 129216"/>
                <a:gd name="connsiteY515" fmla="*/ 826266 h 4371852"/>
                <a:gd name="connsiteX516" fmla="*/ 106413 w 129216"/>
                <a:gd name="connsiteY516" fmla="*/ 819751 h 4371852"/>
                <a:gd name="connsiteX517" fmla="*/ 114557 w 129216"/>
                <a:gd name="connsiteY517" fmla="*/ 803916 h 4371852"/>
                <a:gd name="connsiteX518" fmla="*/ 117090 w 129216"/>
                <a:gd name="connsiteY518" fmla="*/ 786451 h 4371852"/>
                <a:gd name="connsiteX519" fmla="*/ 115914 w 129216"/>
                <a:gd name="connsiteY519" fmla="*/ 775050 h 4371852"/>
                <a:gd name="connsiteX520" fmla="*/ 111661 w 129216"/>
                <a:gd name="connsiteY520" fmla="*/ 766725 h 4371852"/>
                <a:gd name="connsiteX521" fmla="*/ 93926 w 129216"/>
                <a:gd name="connsiteY521" fmla="*/ 757857 h 4371852"/>
                <a:gd name="connsiteX522" fmla="*/ 70761 w 129216"/>
                <a:gd name="connsiteY522" fmla="*/ 780117 h 4371852"/>
                <a:gd name="connsiteX523" fmla="*/ 66960 w 129216"/>
                <a:gd name="connsiteY523" fmla="*/ 792605 h 4371852"/>
                <a:gd name="connsiteX524" fmla="*/ 62074 w 129216"/>
                <a:gd name="connsiteY524" fmla="*/ 806087 h 4371852"/>
                <a:gd name="connsiteX525" fmla="*/ 55921 w 129216"/>
                <a:gd name="connsiteY525" fmla="*/ 814684 h 4371852"/>
                <a:gd name="connsiteX526" fmla="*/ 35652 w 129216"/>
                <a:gd name="connsiteY526" fmla="*/ 822465 h 4371852"/>
                <a:gd name="connsiteX527" fmla="*/ 21174 w 129216"/>
                <a:gd name="connsiteY527" fmla="*/ 819570 h 4371852"/>
                <a:gd name="connsiteX528" fmla="*/ 9953 w 129216"/>
                <a:gd name="connsiteY528" fmla="*/ 811426 h 4371852"/>
                <a:gd name="connsiteX529" fmla="*/ 2624 w 129216"/>
                <a:gd name="connsiteY529" fmla="*/ 798758 h 4371852"/>
                <a:gd name="connsiteX530" fmla="*/ 0 w 129216"/>
                <a:gd name="connsiteY530" fmla="*/ 782289 h 4371852"/>
                <a:gd name="connsiteX531" fmla="*/ 11944 w 129216"/>
                <a:gd name="connsiteY531" fmla="*/ 744827 h 4371852"/>
                <a:gd name="connsiteX532" fmla="*/ 22621 w 129216"/>
                <a:gd name="connsiteY532" fmla="*/ 751342 h 4371852"/>
                <a:gd name="connsiteX533" fmla="*/ 17735 w 129216"/>
                <a:gd name="connsiteY533" fmla="*/ 759667 h 4371852"/>
                <a:gd name="connsiteX534" fmla="*/ 14478 w 129216"/>
                <a:gd name="connsiteY534" fmla="*/ 766997 h 4371852"/>
                <a:gd name="connsiteX535" fmla="*/ 12668 w 129216"/>
                <a:gd name="connsiteY535" fmla="*/ 774055 h 4371852"/>
                <a:gd name="connsiteX536" fmla="*/ 12125 w 129216"/>
                <a:gd name="connsiteY536" fmla="*/ 781565 h 4371852"/>
                <a:gd name="connsiteX537" fmla="*/ 17554 w 129216"/>
                <a:gd name="connsiteY537" fmla="*/ 799844 h 4371852"/>
                <a:gd name="connsiteX538" fmla="*/ 32575 w 129216"/>
                <a:gd name="connsiteY538" fmla="*/ 806359 h 4371852"/>
                <a:gd name="connsiteX539" fmla="*/ 44700 w 129216"/>
                <a:gd name="connsiteY539" fmla="*/ 801563 h 4371852"/>
                <a:gd name="connsiteX540" fmla="*/ 52844 w 129216"/>
                <a:gd name="connsiteY540" fmla="*/ 785728 h 4371852"/>
                <a:gd name="connsiteX541" fmla="*/ 57369 w 129216"/>
                <a:gd name="connsiteY541" fmla="*/ 771430 h 4371852"/>
                <a:gd name="connsiteX542" fmla="*/ 62707 w 129216"/>
                <a:gd name="connsiteY542" fmla="*/ 758219 h 4371852"/>
                <a:gd name="connsiteX543" fmla="*/ 69856 w 129216"/>
                <a:gd name="connsiteY543" fmla="*/ 749533 h 4371852"/>
                <a:gd name="connsiteX544" fmla="*/ 80081 w 129216"/>
                <a:gd name="connsiteY544" fmla="*/ 743560 h 4371852"/>
                <a:gd name="connsiteX545" fmla="*/ 91754 w 129216"/>
                <a:gd name="connsiteY545" fmla="*/ 741389 h 4371852"/>
                <a:gd name="connsiteX546" fmla="*/ 118719 w 129216"/>
                <a:gd name="connsiteY546" fmla="*/ 624555 h 4371852"/>
                <a:gd name="connsiteX547" fmla="*/ 126230 w 129216"/>
                <a:gd name="connsiteY547" fmla="*/ 641024 h 4371852"/>
                <a:gd name="connsiteX548" fmla="*/ 128854 w 129216"/>
                <a:gd name="connsiteY548" fmla="*/ 659121 h 4371852"/>
                <a:gd name="connsiteX549" fmla="*/ 124691 w 129216"/>
                <a:gd name="connsiteY549" fmla="*/ 678667 h 4371852"/>
                <a:gd name="connsiteX550" fmla="*/ 112385 w 129216"/>
                <a:gd name="connsiteY550" fmla="*/ 695316 h 4371852"/>
                <a:gd name="connsiteX551" fmla="*/ 91211 w 129216"/>
                <a:gd name="connsiteY551" fmla="*/ 706718 h 4371852"/>
                <a:gd name="connsiteX552" fmla="*/ 65151 w 129216"/>
                <a:gd name="connsiteY552" fmla="*/ 710156 h 4371852"/>
                <a:gd name="connsiteX553" fmla="*/ 39633 w 129216"/>
                <a:gd name="connsiteY553" fmla="*/ 706265 h 4371852"/>
                <a:gd name="connsiteX554" fmla="*/ 19273 w 129216"/>
                <a:gd name="connsiteY554" fmla="*/ 695407 h 4371852"/>
                <a:gd name="connsiteX555" fmla="*/ 5881 w 129216"/>
                <a:gd name="connsiteY555" fmla="*/ 678848 h 4371852"/>
                <a:gd name="connsiteX556" fmla="*/ 1085 w 129216"/>
                <a:gd name="connsiteY556" fmla="*/ 658036 h 4371852"/>
                <a:gd name="connsiteX557" fmla="*/ 3710 w 129216"/>
                <a:gd name="connsiteY557" fmla="*/ 641024 h 4371852"/>
                <a:gd name="connsiteX558" fmla="*/ 11220 w 129216"/>
                <a:gd name="connsiteY558" fmla="*/ 626727 h 4371852"/>
                <a:gd name="connsiteX559" fmla="*/ 20812 w 129216"/>
                <a:gd name="connsiteY559" fmla="*/ 634690 h 4371852"/>
                <a:gd name="connsiteX560" fmla="*/ 14839 w 129216"/>
                <a:gd name="connsiteY560" fmla="*/ 645820 h 4371852"/>
                <a:gd name="connsiteX561" fmla="*/ 13030 w 129216"/>
                <a:gd name="connsiteY561" fmla="*/ 658216 h 4371852"/>
                <a:gd name="connsiteX562" fmla="*/ 18459 w 129216"/>
                <a:gd name="connsiteY562" fmla="*/ 676676 h 4371852"/>
                <a:gd name="connsiteX563" fmla="*/ 34385 w 129216"/>
                <a:gd name="connsiteY563" fmla="*/ 688801 h 4371852"/>
                <a:gd name="connsiteX564" fmla="*/ 48501 w 129216"/>
                <a:gd name="connsiteY564" fmla="*/ 692783 h 4371852"/>
                <a:gd name="connsiteX565" fmla="*/ 67322 w 129216"/>
                <a:gd name="connsiteY565" fmla="*/ 694049 h 4371852"/>
                <a:gd name="connsiteX566" fmla="*/ 82253 w 129216"/>
                <a:gd name="connsiteY566" fmla="*/ 693145 h 4371852"/>
                <a:gd name="connsiteX567" fmla="*/ 93564 w 129216"/>
                <a:gd name="connsiteY567" fmla="*/ 690068 h 4371852"/>
                <a:gd name="connsiteX568" fmla="*/ 111028 w 129216"/>
                <a:gd name="connsiteY568" fmla="*/ 676405 h 4371852"/>
                <a:gd name="connsiteX569" fmla="*/ 116728 w 129216"/>
                <a:gd name="connsiteY569" fmla="*/ 656769 h 4371852"/>
                <a:gd name="connsiteX570" fmla="*/ 114828 w 129216"/>
                <a:gd name="connsiteY570" fmla="*/ 644191 h 4371852"/>
                <a:gd name="connsiteX571" fmla="*/ 108766 w 129216"/>
                <a:gd name="connsiteY571" fmla="*/ 632518 h 4371852"/>
                <a:gd name="connsiteX572" fmla="*/ 118719 w 129216"/>
                <a:gd name="connsiteY572" fmla="*/ 624555 h 4371852"/>
                <a:gd name="connsiteX573" fmla="*/ 2714 w 129216"/>
                <a:gd name="connsiteY573" fmla="*/ 499282 h 4371852"/>
                <a:gd name="connsiteX574" fmla="*/ 126863 w 129216"/>
                <a:gd name="connsiteY574" fmla="*/ 499282 h 4371852"/>
                <a:gd name="connsiteX575" fmla="*/ 126863 w 129216"/>
                <a:gd name="connsiteY575" fmla="*/ 514122 h 4371852"/>
                <a:gd name="connsiteX576" fmla="*/ 66779 w 129216"/>
                <a:gd name="connsiteY576" fmla="*/ 514122 h 4371852"/>
                <a:gd name="connsiteX577" fmla="*/ 66779 w 129216"/>
                <a:gd name="connsiteY577" fmla="*/ 566424 h 4371852"/>
                <a:gd name="connsiteX578" fmla="*/ 126863 w 129216"/>
                <a:gd name="connsiteY578" fmla="*/ 566424 h 4371852"/>
                <a:gd name="connsiteX579" fmla="*/ 126863 w 129216"/>
                <a:gd name="connsiteY579" fmla="*/ 580902 h 4371852"/>
                <a:gd name="connsiteX580" fmla="*/ 2714 w 129216"/>
                <a:gd name="connsiteY580" fmla="*/ 580902 h 4371852"/>
                <a:gd name="connsiteX581" fmla="*/ 2714 w 129216"/>
                <a:gd name="connsiteY581" fmla="*/ 566424 h 4371852"/>
                <a:gd name="connsiteX582" fmla="*/ 54654 w 129216"/>
                <a:gd name="connsiteY582" fmla="*/ 566424 h 4371852"/>
                <a:gd name="connsiteX583" fmla="*/ 54654 w 129216"/>
                <a:gd name="connsiteY583" fmla="*/ 514122 h 4371852"/>
                <a:gd name="connsiteX584" fmla="*/ 2714 w 129216"/>
                <a:gd name="connsiteY584" fmla="*/ 514122 h 4371852"/>
                <a:gd name="connsiteX585" fmla="*/ 2714 w 129216"/>
                <a:gd name="connsiteY585" fmla="*/ 499282 h 4371852"/>
                <a:gd name="connsiteX586" fmla="*/ 114376 w 129216"/>
                <a:gd name="connsiteY586" fmla="*/ 383668 h 4371852"/>
                <a:gd name="connsiteX587" fmla="*/ 126863 w 129216"/>
                <a:gd name="connsiteY587" fmla="*/ 385659 h 4371852"/>
                <a:gd name="connsiteX588" fmla="*/ 126863 w 129216"/>
                <a:gd name="connsiteY588" fmla="*/ 447552 h 4371852"/>
                <a:gd name="connsiteX589" fmla="*/ 2714 w 129216"/>
                <a:gd name="connsiteY589" fmla="*/ 447552 h 4371852"/>
                <a:gd name="connsiteX590" fmla="*/ 2714 w 129216"/>
                <a:gd name="connsiteY590" fmla="*/ 432712 h 4371852"/>
                <a:gd name="connsiteX591" fmla="*/ 114376 w 129216"/>
                <a:gd name="connsiteY591" fmla="*/ 432712 h 4371852"/>
                <a:gd name="connsiteX592" fmla="*/ 114376 w 129216"/>
                <a:gd name="connsiteY592" fmla="*/ 383668 h 4371852"/>
                <a:gd name="connsiteX593" fmla="*/ 76552 w 129216"/>
                <a:gd name="connsiteY593" fmla="*/ 288665 h 4371852"/>
                <a:gd name="connsiteX594" fmla="*/ 15744 w 129216"/>
                <a:gd name="connsiteY594" fmla="*/ 307668 h 4371852"/>
                <a:gd name="connsiteX595" fmla="*/ 76552 w 129216"/>
                <a:gd name="connsiteY595" fmla="*/ 327213 h 4371852"/>
                <a:gd name="connsiteX596" fmla="*/ 76552 w 129216"/>
                <a:gd name="connsiteY596" fmla="*/ 288665 h 4371852"/>
                <a:gd name="connsiteX597" fmla="*/ 126863 w 129216"/>
                <a:gd name="connsiteY597" fmla="*/ 256271 h 4371852"/>
                <a:gd name="connsiteX598" fmla="*/ 126863 w 129216"/>
                <a:gd name="connsiteY598" fmla="*/ 273102 h 4371852"/>
                <a:gd name="connsiteX599" fmla="*/ 88677 w 129216"/>
                <a:gd name="connsiteY599" fmla="*/ 284865 h 4371852"/>
                <a:gd name="connsiteX600" fmla="*/ 88677 w 129216"/>
                <a:gd name="connsiteY600" fmla="*/ 331195 h 4371852"/>
                <a:gd name="connsiteX601" fmla="*/ 126863 w 129216"/>
                <a:gd name="connsiteY601" fmla="*/ 343139 h 4371852"/>
                <a:gd name="connsiteX602" fmla="*/ 126863 w 129216"/>
                <a:gd name="connsiteY602" fmla="*/ 358160 h 4371852"/>
                <a:gd name="connsiteX603" fmla="*/ 2714 w 129216"/>
                <a:gd name="connsiteY603" fmla="*/ 316717 h 4371852"/>
                <a:gd name="connsiteX604" fmla="*/ 2714 w 129216"/>
                <a:gd name="connsiteY604" fmla="*/ 297352 h 4371852"/>
                <a:gd name="connsiteX605" fmla="*/ 126863 w 129216"/>
                <a:gd name="connsiteY605" fmla="*/ 256271 h 4371852"/>
                <a:gd name="connsiteX606" fmla="*/ 2714 w 129216"/>
                <a:gd name="connsiteY606" fmla="*/ 136428 h 4371852"/>
                <a:gd name="connsiteX607" fmla="*/ 126863 w 129216"/>
                <a:gd name="connsiteY607" fmla="*/ 136428 h 4371852"/>
                <a:gd name="connsiteX608" fmla="*/ 126863 w 129216"/>
                <a:gd name="connsiteY608" fmla="*/ 151991 h 4371852"/>
                <a:gd name="connsiteX609" fmla="*/ 50854 w 129216"/>
                <a:gd name="connsiteY609" fmla="*/ 191806 h 4371852"/>
                <a:gd name="connsiteX610" fmla="*/ 41081 w 129216"/>
                <a:gd name="connsiteY610" fmla="*/ 196783 h 4371852"/>
                <a:gd name="connsiteX611" fmla="*/ 32485 w 129216"/>
                <a:gd name="connsiteY611" fmla="*/ 200945 h 4371852"/>
                <a:gd name="connsiteX612" fmla="*/ 25698 w 129216"/>
                <a:gd name="connsiteY612" fmla="*/ 204112 h 4371852"/>
                <a:gd name="connsiteX613" fmla="*/ 21174 w 129216"/>
                <a:gd name="connsiteY613" fmla="*/ 205922 h 4371852"/>
                <a:gd name="connsiteX614" fmla="*/ 25879 w 129216"/>
                <a:gd name="connsiteY614" fmla="*/ 205560 h 4371852"/>
                <a:gd name="connsiteX615" fmla="*/ 33932 w 129216"/>
                <a:gd name="connsiteY615" fmla="*/ 205108 h 4371852"/>
                <a:gd name="connsiteX616" fmla="*/ 43976 w 129216"/>
                <a:gd name="connsiteY616" fmla="*/ 204565 h 4371852"/>
                <a:gd name="connsiteX617" fmla="*/ 54835 w 129216"/>
                <a:gd name="connsiteY617" fmla="*/ 204293 h 4371852"/>
                <a:gd name="connsiteX618" fmla="*/ 126863 w 129216"/>
                <a:gd name="connsiteY618" fmla="*/ 203569 h 4371852"/>
                <a:gd name="connsiteX619" fmla="*/ 126863 w 129216"/>
                <a:gd name="connsiteY619" fmla="*/ 218952 h 4371852"/>
                <a:gd name="connsiteX620" fmla="*/ 2714 w 129216"/>
                <a:gd name="connsiteY620" fmla="*/ 218952 h 4371852"/>
                <a:gd name="connsiteX621" fmla="*/ 2714 w 129216"/>
                <a:gd name="connsiteY621" fmla="*/ 201760 h 4371852"/>
                <a:gd name="connsiteX622" fmla="*/ 81981 w 129216"/>
                <a:gd name="connsiteY622" fmla="*/ 160497 h 4371852"/>
                <a:gd name="connsiteX623" fmla="*/ 90849 w 129216"/>
                <a:gd name="connsiteY623" fmla="*/ 156154 h 4371852"/>
                <a:gd name="connsiteX624" fmla="*/ 98993 w 129216"/>
                <a:gd name="connsiteY624" fmla="*/ 152625 h 4371852"/>
                <a:gd name="connsiteX625" fmla="*/ 105056 w 129216"/>
                <a:gd name="connsiteY625" fmla="*/ 150091 h 4371852"/>
                <a:gd name="connsiteX626" fmla="*/ 108042 w 129216"/>
                <a:gd name="connsiteY626" fmla="*/ 148915 h 4371852"/>
                <a:gd name="connsiteX627" fmla="*/ 104422 w 129216"/>
                <a:gd name="connsiteY627" fmla="*/ 149186 h 4371852"/>
                <a:gd name="connsiteX628" fmla="*/ 95645 w 129216"/>
                <a:gd name="connsiteY628" fmla="*/ 149729 h 4371852"/>
                <a:gd name="connsiteX629" fmla="*/ 83610 w 129216"/>
                <a:gd name="connsiteY629" fmla="*/ 150272 h 4371852"/>
                <a:gd name="connsiteX630" fmla="*/ 70218 w 129216"/>
                <a:gd name="connsiteY630" fmla="*/ 150544 h 4371852"/>
                <a:gd name="connsiteX631" fmla="*/ 2714 w 129216"/>
                <a:gd name="connsiteY631" fmla="*/ 151087 h 4371852"/>
                <a:gd name="connsiteX632" fmla="*/ 2714 w 129216"/>
                <a:gd name="connsiteY632" fmla="*/ 136428 h 4371852"/>
                <a:gd name="connsiteX633" fmla="*/ 66779 w 129216"/>
                <a:gd name="connsiteY633" fmla="*/ 16107 h 4371852"/>
                <a:gd name="connsiteX634" fmla="*/ 43253 w 129216"/>
                <a:gd name="connsiteY634" fmla="*/ 18369 h 4371852"/>
                <a:gd name="connsiteX635" fmla="*/ 26241 w 129216"/>
                <a:gd name="connsiteY635" fmla="*/ 26785 h 4371852"/>
                <a:gd name="connsiteX636" fmla="*/ 20359 w 129216"/>
                <a:gd name="connsiteY636" fmla="*/ 32938 h 4371852"/>
                <a:gd name="connsiteX637" fmla="*/ 16921 w 129216"/>
                <a:gd name="connsiteY637" fmla="*/ 39544 h 4371852"/>
                <a:gd name="connsiteX638" fmla="*/ 15292 w 129216"/>
                <a:gd name="connsiteY638" fmla="*/ 47054 h 4371852"/>
                <a:gd name="connsiteX639" fmla="*/ 14839 w 129216"/>
                <a:gd name="connsiteY639" fmla="*/ 55922 h 4371852"/>
                <a:gd name="connsiteX640" fmla="*/ 14839 w 129216"/>
                <a:gd name="connsiteY640" fmla="*/ 70762 h 4371852"/>
                <a:gd name="connsiteX641" fmla="*/ 114557 w 129216"/>
                <a:gd name="connsiteY641" fmla="*/ 70762 h 4371852"/>
                <a:gd name="connsiteX642" fmla="*/ 114557 w 129216"/>
                <a:gd name="connsiteY642" fmla="*/ 55922 h 4371852"/>
                <a:gd name="connsiteX643" fmla="*/ 114195 w 129216"/>
                <a:gd name="connsiteY643" fmla="*/ 46511 h 4371852"/>
                <a:gd name="connsiteX644" fmla="*/ 112475 w 129216"/>
                <a:gd name="connsiteY644" fmla="*/ 37915 h 4371852"/>
                <a:gd name="connsiteX645" fmla="*/ 108494 w 129216"/>
                <a:gd name="connsiteY645" fmla="*/ 30404 h 4371852"/>
                <a:gd name="connsiteX646" fmla="*/ 101526 w 129216"/>
                <a:gd name="connsiteY646" fmla="*/ 24432 h 4371852"/>
                <a:gd name="connsiteX647" fmla="*/ 85420 w 129216"/>
                <a:gd name="connsiteY647" fmla="*/ 18189 h 4371852"/>
                <a:gd name="connsiteX648" fmla="*/ 66779 w 129216"/>
                <a:gd name="connsiteY648" fmla="*/ 16107 h 4371852"/>
                <a:gd name="connsiteX649" fmla="*/ 64970 w 129216"/>
                <a:gd name="connsiteY649" fmla="*/ 0 h 4371852"/>
                <a:gd name="connsiteX650" fmla="*/ 92930 w 129216"/>
                <a:gd name="connsiteY650" fmla="*/ 3892 h 4371852"/>
                <a:gd name="connsiteX651" fmla="*/ 111299 w 129216"/>
                <a:gd name="connsiteY651" fmla="*/ 14116 h 4371852"/>
                <a:gd name="connsiteX652" fmla="*/ 118810 w 129216"/>
                <a:gd name="connsiteY652" fmla="*/ 22442 h 4371852"/>
                <a:gd name="connsiteX653" fmla="*/ 123605 w 129216"/>
                <a:gd name="connsiteY653" fmla="*/ 31219 h 4371852"/>
                <a:gd name="connsiteX654" fmla="*/ 126139 w 129216"/>
                <a:gd name="connsiteY654" fmla="*/ 41263 h 4371852"/>
                <a:gd name="connsiteX655" fmla="*/ 126863 w 129216"/>
                <a:gd name="connsiteY655" fmla="*/ 53207 h 4371852"/>
                <a:gd name="connsiteX656" fmla="*/ 126863 w 129216"/>
                <a:gd name="connsiteY656" fmla="*/ 85602 h 4371852"/>
                <a:gd name="connsiteX657" fmla="*/ 2714 w 129216"/>
                <a:gd name="connsiteY657" fmla="*/ 85602 h 4371852"/>
                <a:gd name="connsiteX658" fmla="*/ 2714 w 129216"/>
                <a:gd name="connsiteY658" fmla="*/ 60808 h 4371852"/>
                <a:gd name="connsiteX659" fmla="*/ 2986 w 129216"/>
                <a:gd name="connsiteY659" fmla="*/ 48321 h 4371852"/>
                <a:gd name="connsiteX660" fmla="*/ 4252 w 129216"/>
                <a:gd name="connsiteY660" fmla="*/ 38367 h 4371852"/>
                <a:gd name="connsiteX661" fmla="*/ 7148 w 129216"/>
                <a:gd name="connsiteY661" fmla="*/ 29680 h 4371852"/>
                <a:gd name="connsiteX662" fmla="*/ 12306 w 129216"/>
                <a:gd name="connsiteY662" fmla="*/ 20994 h 4371852"/>
                <a:gd name="connsiteX663" fmla="*/ 33299 w 129216"/>
                <a:gd name="connsiteY663" fmla="*/ 5158 h 4371852"/>
                <a:gd name="connsiteX664" fmla="*/ 64970 w 129216"/>
                <a:gd name="connsiteY664" fmla="*/ 0 h 4371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</a:cxnLst>
              <a:rect l="l" t="t" r="r" b="b"/>
              <a:pathLst>
                <a:path w="129216" h="4371852">
                  <a:moveTo>
                    <a:pt x="114014" y="4302177"/>
                  </a:moveTo>
                  <a:lnTo>
                    <a:pt x="126863" y="4302177"/>
                  </a:lnTo>
                  <a:lnTo>
                    <a:pt x="126863" y="4371852"/>
                  </a:lnTo>
                  <a:lnTo>
                    <a:pt x="2714" y="4371852"/>
                  </a:lnTo>
                  <a:lnTo>
                    <a:pt x="2714" y="4303986"/>
                  </a:lnTo>
                  <a:lnTo>
                    <a:pt x="15020" y="4305977"/>
                  </a:lnTo>
                  <a:lnTo>
                    <a:pt x="15020" y="4356831"/>
                  </a:lnTo>
                  <a:lnTo>
                    <a:pt x="55740" y="4356831"/>
                  </a:lnTo>
                  <a:lnTo>
                    <a:pt x="55740" y="4314302"/>
                  </a:lnTo>
                  <a:lnTo>
                    <a:pt x="68589" y="4314302"/>
                  </a:lnTo>
                  <a:lnTo>
                    <a:pt x="68589" y="4356831"/>
                  </a:lnTo>
                  <a:lnTo>
                    <a:pt x="114014" y="4356831"/>
                  </a:lnTo>
                  <a:lnTo>
                    <a:pt x="114014" y="4302177"/>
                  </a:lnTo>
                  <a:close/>
                  <a:moveTo>
                    <a:pt x="2714" y="4173037"/>
                  </a:moveTo>
                  <a:lnTo>
                    <a:pt x="126863" y="4215566"/>
                  </a:lnTo>
                  <a:lnTo>
                    <a:pt x="126863" y="4230225"/>
                  </a:lnTo>
                  <a:lnTo>
                    <a:pt x="2714" y="4272030"/>
                  </a:lnTo>
                  <a:lnTo>
                    <a:pt x="2714" y="4255923"/>
                  </a:lnTo>
                  <a:lnTo>
                    <a:pt x="82705" y="4229682"/>
                  </a:lnTo>
                  <a:lnTo>
                    <a:pt x="91120" y="4227148"/>
                  </a:lnTo>
                  <a:cubicBezTo>
                    <a:pt x="93956" y="4226304"/>
                    <a:pt x="96670" y="4225550"/>
                    <a:pt x="99264" y="4224886"/>
                  </a:cubicBezTo>
                  <a:cubicBezTo>
                    <a:pt x="101858" y="4224223"/>
                    <a:pt x="104151" y="4223680"/>
                    <a:pt x="106141" y="4223257"/>
                  </a:cubicBezTo>
                  <a:cubicBezTo>
                    <a:pt x="108132" y="4222835"/>
                    <a:pt x="109550" y="4222564"/>
                    <a:pt x="110394" y="4222443"/>
                  </a:cubicBezTo>
                  <a:cubicBezTo>
                    <a:pt x="108826" y="4222081"/>
                    <a:pt x="105810" y="4221267"/>
                    <a:pt x="101346" y="4220000"/>
                  </a:cubicBezTo>
                  <a:cubicBezTo>
                    <a:pt x="96881" y="4218733"/>
                    <a:pt x="91271" y="4217014"/>
                    <a:pt x="84515" y="4214842"/>
                  </a:cubicBezTo>
                  <a:lnTo>
                    <a:pt x="2714" y="4188239"/>
                  </a:lnTo>
                  <a:lnTo>
                    <a:pt x="2714" y="4173037"/>
                  </a:lnTo>
                  <a:close/>
                  <a:moveTo>
                    <a:pt x="76552" y="4089141"/>
                  </a:moveTo>
                  <a:lnTo>
                    <a:pt x="15744" y="4108143"/>
                  </a:lnTo>
                  <a:lnTo>
                    <a:pt x="76552" y="4127688"/>
                  </a:lnTo>
                  <a:lnTo>
                    <a:pt x="76552" y="4089141"/>
                  </a:lnTo>
                  <a:close/>
                  <a:moveTo>
                    <a:pt x="126863" y="4056746"/>
                  </a:moveTo>
                  <a:lnTo>
                    <a:pt x="126863" y="4073577"/>
                  </a:lnTo>
                  <a:lnTo>
                    <a:pt x="88677" y="4085340"/>
                  </a:lnTo>
                  <a:lnTo>
                    <a:pt x="88677" y="4131670"/>
                  </a:lnTo>
                  <a:lnTo>
                    <a:pt x="126863" y="4143614"/>
                  </a:lnTo>
                  <a:lnTo>
                    <a:pt x="126863" y="4158635"/>
                  </a:lnTo>
                  <a:lnTo>
                    <a:pt x="2714" y="4117192"/>
                  </a:lnTo>
                  <a:lnTo>
                    <a:pt x="2714" y="4097827"/>
                  </a:lnTo>
                  <a:lnTo>
                    <a:pt x="126863" y="4056746"/>
                  </a:lnTo>
                  <a:close/>
                  <a:moveTo>
                    <a:pt x="2714" y="3936902"/>
                  </a:moveTo>
                  <a:lnTo>
                    <a:pt x="126863" y="3936902"/>
                  </a:lnTo>
                  <a:lnTo>
                    <a:pt x="126863" y="3952466"/>
                  </a:lnTo>
                  <a:lnTo>
                    <a:pt x="50854" y="3992281"/>
                  </a:lnTo>
                  <a:cubicBezTo>
                    <a:pt x="47475" y="3994091"/>
                    <a:pt x="44218" y="3995750"/>
                    <a:pt x="41081" y="3997258"/>
                  </a:cubicBezTo>
                  <a:lnTo>
                    <a:pt x="32485" y="4001420"/>
                  </a:lnTo>
                  <a:cubicBezTo>
                    <a:pt x="29891" y="4002687"/>
                    <a:pt x="27628" y="4003743"/>
                    <a:pt x="25698" y="4004587"/>
                  </a:cubicBezTo>
                  <a:cubicBezTo>
                    <a:pt x="23768" y="4005432"/>
                    <a:pt x="22259" y="4006035"/>
                    <a:pt x="21174" y="4006397"/>
                  </a:cubicBezTo>
                  <a:cubicBezTo>
                    <a:pt x="22139" y="4006276"/>
                    <a:pt x="23707" y="4006156"/>
                    <a:pt x="25879" y="4006035"/>
                  </a:cubicBezTo>
                  <a:lnTo>
                    <a:pt x="33932" y="4005583"/>
                  </a:lnTo>
                  <a:lnTo>
                    <a:pt x="43976" y="4005040"/>
                  </a:lnTo>
                  <a:cubicBezTo>
                    <a:pt x="47596" y="4004859"/>
                    <a:pt x="51215" y="4004768"/>
                    <a:pt x="54835" y="4004768"/>
                  </a:cubicBezTo>
                  <a:lnTo>
                    <a:pt x="126863" y="4004044"/>
                  </a:lnTo>
                  <a:lnTo>
                    <a:pt x="126863" y="4019427"/>
                  </a:lnTo>
                  <a:lnTo>
                    <a:pt x="2714" y="4019427"/>
                  </a:lnTo>
                  <a:lnTo>
                    <a:pt x="2714" y="4002234"/>
                  </a:lnTo>
                  <a:lnTo>
                    <a:pt x="81981" y="3960972"/>
                  </a:lnTo>
                  <a:cubicBezTo>
                    <a:pt x="84877" y="3959404"/>
                    <a:pt x="87833" y="3957956"/>
                    <a:pt x="90849" y="3956629"/>
                  </a:cubicBezTo>
                  <a:lnTo>
                    <a:pt x="98993" y="3953100"/>
                  </a:lnTo>
                  <a:lnTo>
                    <a:pt x="105056" y="3950566"/>
                  </a:lnTo>
                  <a:cubicBezTo>
                    <a:pt x="106684" y="3949902"/>
                    <a:pt x="107680" y="3949510"/>
                    <a:pt x="108042" y="3949390"/>
                  </a:cubicBezTo>
                  <a:cubicBezTo>
                    <a:pt x="107921" y="3949390"/>
                    <a:pt x="106714" y="3949480"/>
                    <a:pt x="104422" y="3949661"/>
                  </a:cubicBezTo>
                  <a:cubicBezTo>
                    <a:pt x="102130" y="3949842"/>
                    <a:pt x="99204" y="3950023"/>
                    <a:pt x="95645" y="3950204"/>
                  </a:cubicBezTo>
                  <a:lnTo>
                    <a:pt x="83610" y="3950747"/>
                  </a:lnTo>
                  <a:cubicBezTo>
                    <a:pt x="79146" y="3950928"/>
                    <a:pt x="74682" y="3951019"/>
                    <a:pt x="70218" y="3951019"/>
                  </a:cubicBezTo>
                  <a:lnTo>
                    <a:pt x="2714" y="3951561"/>
                  </a:lnTo>
                  <a:lnTo>
                    <a:pt x="2714" y="3936902"/>
                  </a:lnTo>
                  <a:close/>
                  <a:moveTo>
                    <a:pt x="61531" y="3802829"/>
                  </a:moveTo>
                  <a:lnTo>
                    <a:pt x="119443" y="3802829"/>
                  </a:lnTo>
                  <a:cubicBezTo>
                    <a:pt x="122339" y="3807293"/>
                    <a:pt x="124631" y="3812631"/>
                    <a:pt x="126320" y="3818845"/>
                  </a:cubicBezTo>
                  <a:cubicBezTo>
                    <a:pt x="128009" y="3825058"/>
                    <a:pt x="128854" y="3831362"/>
                    <a:pt x="128854" y="3837757"/>
                  </a:cubicBezTo>
                  <a:cubicBezTo>
                    <a:pt x="128854" y="3853562"/>
                    <a:pt x="123666" y="3866290"/>
                    <a:pt x="113290" y="3875942"/>
                  </a:cubicBezTo>
                  <a:cubicBezTo>
                    <a:pt x="107499" y="3881251"/>
                    <a:pt x="100712" y="3885142"/>
                    <a:pt x="92930" y="3887615"/>
                  </a:cubicBezTo>
                  <a:cubicBezTo>
                    <a:pt x="85148" y="3890089"/>
                    <a:pt x="75888" y="3891325"/>
                    <a:pt x="65151" y="3891325"/>
                  </a:cubicBezTo>
                  <a:cubicBezTo>
                    <a:pt x="53206" y="3891325"/>
                    <a:pt x="42981" y="3889757"/>
                    <a:pt x="34475" y="3886620"/>
                  </a:cubicBezTo>
                  <a:cubicBezTo>
                    <a:pt x="25969" y="3883483"/>
                    <a:pt x="18821" y="3878657"/>
                    <a:pt x="13030" y="3872142"/>
                  </a:cubicBezTo>
                  <a:cubicBezTo>
                    <a:pt x="5187" y="3863455"/>
                    <a:pt x="1266" y="3852657"/>
                    <a:pt x="1266" y="3839747"/>
                  </a:cubicBezTo>
                  <a:cubicBezTo>
                    <a:pt x="1266" y="3826597"/>
                    <a:pt x="5368" y="3815255"/>
                    <a:pt x="13573" y="3805724"/>
                  </a:cubicBezTo>
                  <a:lnTo>
                    <a:pt x="22802" y="3812420"/>
                  </a:lnTo>
                  <a:cubicBezTo>
                    <a:pt x="19304" y="3817488"/>
                    <a:pt x="16830" y="3822042"/>
                    <a:pt x="15382" y="3826084"/>
                  </a:cubicBezTo>
                  <a:cubicBezTo>
                    <a:pt x="13935" y="3830126"/>
                    <a:pt x="13211" y="3834560"/>
                    <a:pt x="13211" y="3839386"/>
                  </a:cubicBezTo>
                  <a:cubicBezTo>
                    <a:pt x="13211" y="3846624"/>
                    <a:pt x="14900" y="3852959"/>
                    <a:pt x="18278" y="3858388"/>
                  </a:cubicBezTo>
                  <a:cubicBezTo>
                    <a:pt x="21656" y="3863817"/>
                    <a:pt x="26965" y="3867799"/>
                    <a:pt x="34204" y="3870332"/>
                  </a:cubicBezTo>
                  <a:cubicBezTo>
                    <a:pt x="43494" y="3873590"/>
                    <a:pt x="53990" y="3875219"/>
                    <a:pt x="65693" y="3875219"/>
                  </a:cubicBezTo>
                  <a:cubicBezTo>
                    <a:pt x="73898" y="3875219"/>
                    <a:pt x="81197" y="3874465"/>
                    <a:pt x="87591" y="3872956"/>
                  </a:cubicBezTo>
                  <a:cubicBezTo>
                    <a:pt x="93986" y="3871448"/>
                    <a:pt x="99234" y="3869307"/>
                    <a:pt x="103336" y="3866532"/>
                  </a:cubicBezTo>
                  <a:cubicBezTo>
                    <a:pt x="105387" y="3865084"/>
                    <a:pt x="107227" y="3863274"/>
                    <a:pt x="108856" y="3861103"/>
                  </a:cubicBezTo>
                  <a:cubicBezTo>
                    <a:pt x="110485" y="3858931"/>
                    <a:pt x="111872" y="3856518"/>
                    <a:pt x="113018" y="3853864"/>
                  </a:cubicBezTo>
                  <a:cubicBezTo>
                    <a:pt x="114165" y="3851209"/>
                    <a:pt x="115039" y="3848374"/>
                    <a:pt x="115643" y="3845358"/>
                  </a:cubicBezTo>
                  <a:cubicBezTo>
                    <a:pt x="116246" y="3842341"/>
                    <a:pt x="116547" y="3839386"/>
                    <a:pt x="116547" y="3836490"/>
                  </a:cubicBezTo>
                  <a:cubicBezTo>
                    <a:pt x="116547" y="3828648"/>
                    <a:pt x="114919" y="3822072"/>
                    <a:pt x="111661" y="3816764"/>
                  </a:cubicBezTo>
                  <a:lnTo>
                    <a:pt x="73837" y="3816764"/>
                  </a:lnTo>
                  <a:lnTo>
                    <a:pt x="73837" y="3841738"/>
                  </a:lnTo>
                  <a:lnTo>
                    <a:pt x="61531" y="3844634"/>
                  </a:lnTo>
                  <a:lnTo>
                    <a:pt x="61531" y="3802829"/>
                  </a:lnTo>
                  <a:close/>
                  <a:moveTo>
                    <a:pt x="114014" y="3683052"/>
                  </a:moveTo>
                  <a:lnTo>
                    <a:pt x="126863" y="3683052"/>
                  </a:lnTo>
                  <a:lnTo>
                    <a:pt x="126863" y="3752727"/>
                  </a:lnTo>
                  <a:lnTo>
                    <a:pt x="2714" y="3752727"/>
                  </a:lnTo>
                  <a:lnTo>
                    <a:pt x="2714" y="3684861"/>
                  </a:lnTo>
                  <a:lnTo>
                    <a:pt x="15020" y="3686852"/>
                  </a:lnTo>
                  <a:lnTo>
                    <a:pt x="15020" y="3737706"/>
                  </a:lnTo>
                  <a:lnTo>
                    <a:pt x="55740" y="3737706"/>
                  </a:lnTo>
                  <a:lnTo>
                    <a:pt x="55740" y="3695177"/>
                  </a:lnTo>
                  <a:lnTo>
                    <a:pt x="68589" y="3695177"/>
                  </a:lnTo>
                  <a:lnTo>
                    <a:pt x="68589" y="3737706"/>
                  </a:lnTo>
                  <a:lnTo>
                    <a:pt x="114014" y="3737706"/>
                  </a:lnTo>
                  <a:lnTo>
                    <a:pt x="114014" y="3683052"/>
                  </a:lnTo>
                  <a:close/>
                  <a:moveTo>
                    <a:pt x="114376" y="3574543"/>
                  </a:moveTo>
                  <a:lnTo>
                    <a:pt x="126863" y="3576534"/>
                  </a:lnTo>
                  <a:lnTo>
                    <a:pt x="126863" y="3638427"/>
                  </a:lnTo>
                  <a:lnTo>
                    <a:pt x="2714" y="3638427"/>
                  </a:lnTo>
                  <a:lnTo>
                    <a:pt x="2714" y="3623587"/>
                  </a:lnTo>
                  <a:lnTo>
                    <a:pt x="114376" y="3623587"/>
                  </a:lnTo>
                  <a:lnTo>
                    <a:pt x="114376" y="3574543"/>
                  </a:lnTo>
                  <a:close/>
                  <a:moveTo>
                    <a:pt x="2714" y="3519174"/>
                  </a:moveTo>
                  <a:lnTo>
                    <a:pt x="126863" y="3519174"/>
                  </a:lnTo>
                  <a:lnTo>
                    <a:pt x="126863" y="3533652"/>
                  </a:lnTo>
                  <a:lnTo>
                    <a:pt x="2714" y="3533652"/>
                  </a:lnTo>
                  <a:lnTo>
                    <a:pt x="2714" y="3519174"/>
                  </a:lnTo>
                  <a:close/>
                  <a:moveTo>
                    <a:pt x="91754" y="3389339"/>
                  </a:moveTo>
                  <a:cubicBezTo>
                    <a:pt x="97545" y="3389339"/>
                    <a:pt x="103095" y="3390817"/>
                    <a:pt x="108404" y="3393773"/>
                  </a:cubicBezTo>
                  <a:cubicBezTo>
                    <a:pt x="113712" y="3396729"/>
                    <a:pt x="118116" y="3400982"/>
                    <a:pt x="121615" y="3406531"/>
                  </a:cubicBezTo>
                  <a:cubicBezTo>
                    <a:pt x="124269" y="3410633"/>
                    <a:pt x="126199" y="3414856"/>
                    <a:pt x="127406" y="3419200"/>
                  </a:cubicBezTo>
                  <a:cubicBezTo>
                    <a:pt x="128612" y="3423543"/>
                    <a:pt x="129216" y="3428610"/>
                    <a:pt x="129216" y="3434402"/>
                  </a:cubicBezTo>
                  <a:cubicBezTo>
                    <a:pt x="129216" y="3441882"/>
                    <a:pt x="128311" y="3448850"/>
                    <a:pt x="126501" y="3455304"/>
                  </a:cubicBezTo>
                  <a:cubicBezTo>
                    <a:pt x="124691" y="3461759"/>
                    <a:pt x="121856" y="3468063"/>
                    <a:pt x="117995" y="3474216"/>
                  </a:cubicBezTo>
                  <a:lnTo>
                    <a:pt x="106413" y="3467701"/>
                  </a:lnTo>
                  <a:cubicBezTo>
                    <a:pt x="110153" y="3462513"/>
                    <a:pt x="112868" y="3457235"/>
                    <a:pt x="114557" y="3451866"/>
                  </a:cubicBezTo>
                  <a:cubicBezTo>
                    <a:pt x="116246" y="3446497"/>
                    <a:pt x="117090" y="3440675"/>
                    <a:pt x="117090" y="3434402"/>
                  </a:cubicBezTo>
                  <a:cubicBezTo>
                    <a:pt x="117090" y="3429696"/>
                    <a:pt x="116698" y="3425896"/>
                    <a:pt x="115914" y="3423000"/>
                  </a:cubicBezTo>
                  <a:cubicBezTo>
                    <a:pt x="115130" y="3420105"/>
                    <a:pt x="113712" y="3417330"/>
                    <a:pt x="111661" y="3414675"/>
                  </a:cubicBezTo>
                  <a:cubicBezTo>
                    <a:pt x="107197" y="3408763"/>
                    <a:pt x="101285" y="3405808"/>
                    <a:pt x="93926" y="3405808"/>
                  </a:cubicBezTo>
                  <a:cubicBezTo>
                    <a:pt x="82946" y="3405808"/>
                    <a:pt x="75225" y="3413228"/>
                    <a:pt x="70761" y="3428067"/>
                  </a:cubicBezTo>
                  <a:lnTo>
                    <a:pt x="66960" y="3440555"/>
                  </a:lnTo>
                  <a:cubicBezTo>
                    <a:pt x="65271" y="3446225"/>
                    <a:pt x="63642" y="3450719"/>
                    <a:pt x="62074" y="3454037"/>
                  </a:cubicBezTo>
                  <a:cubicBezTo>
                    <a:pt x="60506" y="3457355"/>
                    <a:pt x="58454" y="3460221"/>
                    <a:pt x="55921" y="3462634"/>
                  </a:cubicBezTo>
                  <a:cubicBezTo>
                    <a:pt x="50371" y="3467822"/>
                    <a:pt x="43614" y="3470416"/>
                    <a:pt x="35652" y="3470416"/>
                  </a:cubicBezTo>
                  <a:cubicBezTo>
                    <a:pt x="30343" y="3470416"/>
                    <a:pt x="25517" y="3469450"/>
                    <a:pt x="21174" y="3467520"/>
                  </a:cubicBezTo>
                  <a:cubicBezTo>
                    <a:pt x="16830" y="3465590"/>
                    <a:pt x="13090" y="3462875"/>
                    <a:pt x="9953" y="3459376"/>
                  </a:cubicBezTo>
                  <a:cubicBezTo>
                    <a:pt x="6816" y="3455877"/>
                    <a:pt x="4373" y="3451654"/>
                    <a:pt x="2624" y="3446708"/>
                  </a:cubicBezTo>
                  <a:cubicBezTo>
                    <a:pt x="874" y="3441761"/>
                    <a:pt x="0" y="3436272"/>
                    <a:pt x="0" y="3430239"/>
                  </a:cubicBezTo>
                  <a:cubicBezTo>
                    <a:pt x="0" y="3417088"/>
                    <a:pt x="3981" y="3404601"/>
                    <a:pt x="11944" y="3392777"/>
                  </a:cubicBezTo>
                  <a:lnTo>
                    <a:pt x="22621" y="3399292"/>
                  </a:lnTo>
                  <a:cubicBezTo>
                    <a:pt x="20691" y="3402309"/>
                    <a:pt x="19062" y="3405084"/>
                    <a:pt x="17735" y="3407617"/>
                  </a:cubicBezTo>
                  <a:cubicBezTo>
                    <a:pt x="16408" y="3410151"/>
                    <a:pt x="15322" y="3412594"/>
                    <a:pt x="14478" y="3414947"/>
                  </a:cubicBezTo>
                  <a:cubicBezTo>
                    <a:pt x="13633" y="3417299"/>
                    <a:pt x="13030" y="3419652"/>
                    <a:pt x="12668" y="3422005"/>
                  </a:cubicBezTo>
                  <a:cubicBezTo>
                    <a:pt x="12306" y="3424357"/>
                    <a:pt x="12125" y="3426861"/>
                    <a:pt x="12125" y="3429515"/>
                  </a:cubicBezTo>
                  <a:cubicBezTo>
                    <a:pt x="12125" y="3437358"/>
                    <a:pt x="13935" y="3443450"/>
                    <a:pt x="17554" y="3447794"/>
                  </a:cubicBezTo>
                  <a:cubicBezTo>
                    <a:pt x="21174" y="3452137"/>
                    <a:pt x="26181" y="3454309"/>
                    <a:pt x="32575" y="3454309"/>
                  </a:cubicBezTo>
                  <a:cubicBezTo>
                    <a:pt x="37642" y="3454309"/>
                    <a:pt x="41684" y="3452710"/>
                    <a:pt x="44700" y="3449513"/>
                  </a:cubicBezTo>
                  <a:cubicBezTo>
                    <a:pt x="47717" y="3446316"/>
                    <a:pt x="50431" y="3441037"/>
                    <a:pt x="52844" y="3433678"/>
                  </a:cubicBezTo>
                  <a:lnTo>
                    <a:pt x="57369" y="3419381"/>
                  </a:lnTo>
                  <a:cubicBezTo>
                    <a:pt x="59058" y="3413831"/>
                    <a:pt x="60837" y="3409427"/>
                    <a:pt x="62707" y="3406169"/>
                  </a:cubicBezTo>
                  <a:cubicBezTo>
                    <a:pt x="64577" y="3402912"/>
                    <a:pt x="66960" y="3400016"/>
                    <a:pt x="69856" y="3397483"/>
                  </a:cubicBezTo>
                  <a:cubicBezTo>
                    <a:pt x="72751" y="3394949"/>
                    <a:pt x="76160" y="3392958"/>
                    <a:pt x="80081" y="3391511"/>
                  </a:cubicBezTo>
                  <a:cubicBezTo>
                    <a:pt x="84002" y="3390063"/>
                    <a:pt x="87893" y="3389339"/>
                    <a:pt x="91754" y="3389339"/>
                  </a:cubicBezTo>
                  <a:close/>
                  <a:moveTo>
                    <a:pt x="118719" y="3272505"/>
                  </a:moveTo>
                  <a:cubicBezTo>
                    <a:pt x="121977" y="3277572"/>
                    <a:pt x="124480" y="3283062"/>
                    <a:pt x="126230" y="3288974"/>
                  </a:cubicBezTo>
                  <a:cubicBezTo>
                    <a:pt x="127979" y="3294886"/>
                    <a:pt x="128854" y="3300918"/>
                    <a:pt x="128854" y="3307071"/>
                  </a:cubicBezTo>
                  <a:cubicBezTo>
                    <a:pt x="128854" y="3313828"/>
                    <a:pt x="127466" y="3320343"/>
                    <a:pt x="124691" y="3326617"/>
                  </a:cubicBezTo>
                  <a:cubicBezTo>
                    <a:pt x="121916" y="3332890"/>
                    <a:pt x="117814" y="3338440"/>
                    <a:pt x="112385" y="3343266"/>
                  </a:cubicBezTo>
                  <a:cubicBezTo>
                    <a:pt x="106352" y="3348575"/>
                    <a:pt x="99294" y="3352375"/>
                    <a:pt x="91211" y="3354668"/>
                  </a:cubicBezTo>
                  <a:cubicBezTo>
                    <a:pt x="83127" y="3356960"/>
                    <a:pt x="74441" y="3358106"/>
                    <a:pt x="65151" y="3358106"/>
                  </a:cubicBezTo>
                  <a:cubicBezTo>
                    <a:pt x="55981" y="3358106"/>
                    <a:pt x="47475" y="3356809"/>
                    <a:pt x="39633" y="3354215"/>
                  </a:cubicBezTo>
                  <a:cubicBezTo>
                    <a:pt x="31791" y="3351621"/>
                    <a:pt x="25004" y="3348002"/>
                    <a:pt x="19273" y="3343357"/>
                  </a:cubicBezTo>
                  <a:cubicBezTo>
                    <a:pt x="13542" y="3338712"/>
                    <a:pt x="9078" y="3333192"/>
                    <a:pt x="5881" y="3326798"/>
                  </a:cubicBezTo>
                  <a:cubicBezTo>
                    <a:pt x="2684" y="3320403"/>
                    <a:pt x="1085" y="3313466"/>
                    <a:pt x="1085" y="3305986"/>
                  </a:cubicBezTo>
                  <a:cubicBezTo>
                    <a:pt x="1085" y="3299953"/>
                    <a:pt x="1960" y="3294282"/>
                    <a:pt x="3710" y="3288974"/>
                  </a:cubicBezTo>
                  <a:cubicBezTo>
                    <a:pt x="5459" y="3283665"/>
                    <a:pt x="7962" y="3278900"/>
                    <a:pt x="11220" y="3274677"/>
                  </a:cubicBezTo>
                  <a:lnTo>
                    <a:pt x="20812" y="3282640"/>
                  </a:lnTo>
                  <a:cubicBezTo>
                    <a:pt x="18037" y="3286380"/>
                    <a:pt x="16046" y="3290090"/>
                    <a:pt x="14839" y="3293770"/>
                  </a:cubicBezTo>
                  <a:cubicBezTo>
                    <a:pt x="13633" y="3297450"/>
                    <a:pt x="13030" y="3301582"/>
                    <a:pt x="13030" y="3306166"/>
                  </a:cubicBezTo>
                  <a:cubicBezTo>
                    <a:pt x="13030" y="3313405"/>
                    <a:pt x="14839" y="3319559"/>
                    <a:pt x="18459" y="3324626"/>
                  </a:cubicBezTo>
                  <a:cubicBezTo>
                    <a:pt x="22078" y="3329693"/>
                    <a:pt x="27387" y="3333735"/>
                    <a:pt x="34385" y="3336751"/>
                  </a:cubicBezTo>
                  <a:cubicBezTo>
                    <a:pt x="38608" y="3338561"/>
                    <a:pt x="43313" y="3339888"/>
                    <a:pt x="48501" y="3340733"/>
                  </a:cubicBezTo>
                  <a:cubicBezTo>
                    <a:pt x="53689" y="3341577"/>
                    <a:pt x="59963" y="3341999"/>
                    <a:pt x="67322" y="3341999"/>
                  </a:cubicBezTo>
                  <a:cubicBezTo>
                    <a:pt x="73355" y="3341999"/>
                    <a:pt x="78332" y="3341698"/>
                    <a:pt x="82253" y="3341095"/>
                  </a:cubicBezTo>
                  <a:cubicBezTo>
                    <a:pt x="86174" y="3340491"/>
                    <a:pt x="89944" y="3339466"/>
                    <a:pt x="93564" y="3338018"/>
                  </a:cubicBezTo>
                  <a:cubicBezTo>
                    <a:pt x="101406" y="3334881"/>
                    <a:pt x="107227" y="3330327"/>
                    <a:pt x="111028" y="3324354"/>
                  </a:cubicBezTo>
                  <a:cubicBezTo>
                    <a:pt x="114828" y="3318382"/>
                    <a:pt x="116728" y="3311837"/>
                    <a:pt x="116728" y="3304719"/>
                  </a:cubicBezTo>
                  <a:cubicBezTo>
                    <a:pt x="116728" y="3300134"/>
                    <a:pt x="116095" y="3295941"/>
                    <a:pt x="114828" y="3292141"/>
                  </a:cubicBezTo>
                  <a:cubicBezTo>
                    <a:pt x="113561" y="3288340"/>
                    <a:pt x="111540" y="3284449"/>
                    <a:pt x="108766" y="3280468"/>
                  </a:cubicBezTo>
                  <a:lnTo>
                    <a:pt x="118719" y="3272505"/>
                  </a:lnTo>
                  <a:close/>
                  <a:moveTo>
                    <a:pt x="2714" y="3147232"/>
                  </a:moveTo>
                  <a:lnTo>
                    <a:pt x="126863" y="3147232"/>
                  </a:lnTo>
                  <a:lnTo>
                    <a:pt x="126863" y="3162072"/>
                  </a:lnTo>
                  <a:lnTo>
                    <a:pt x="66779" y="3162072"/>
                  </a:lnTo>
                  <a:lnTo>
                    <a:pt x="66779" y="3214374"/>
                  </a:lnTo>
                  <a:lnTo>
                    <a:pt x="126863" y="3214374"/>
                  </a:lnTo>
                  <a:lnTo>
                    <a:pt x="126863" y="3228852"/>
                  </a:lnTo>
                  <a:lnTo>
                    <a:pt x="2714" y="3228852"/>
                  </a:lnTo>
                  <a:lnTo>
                    <a:pt x="2714" y="3214374"/>
                  </a:lnTo>
                  <a:lnTo>
                    <a:pt x="54654" y="3214374"/>
                  </a:lnTo>
                  <a:lnTo>
                    <a:pt x="54654" y="3162072"/>
                  </a:lnTo>
                  <a:lnTo>
                    <a:pt x="2714" y="3162072"/>
                  </a:lnTo>
                  <a:lnTo>
                    <a:pt x="2714" y="3147232"/>
                  </a:lnTo>
                  <a:close/>
                  <a:moveTo>
                    <a:pt x="114014" y="3025827"/>
                  </a:moveTo>
                  <a:lnTo>
                    <a:pt x="126863" y="3025827"/>
                  </a:lnTo>
                  <a:lnTo>
                    <a:pt x="126863" y="3095502"/>
                  </a:lnTo>
                  <a:lnTo>
                    <a:pt x="2714" y="3095502"/>
                  </a:lnTo>
                  <a:lnTo>
                    <a:pt x="2714" y="3027636"/>
                  </a:lnTo>
                  <a:lnTo>
                    <a:pt x="15020" y="3029627"/>
                  </a:lnTo>
                  <a:lnTo>
                    <a:pt x="15020" y="3080481"/>
                  </a:lnTo>
                  <a:lnTo>
                    <a:pt x="55740" y="3080481"/>
                  </a:lnTo>
                  <a:lnTo>
                    <a:pt x="55740" y="3037952"/>
                  </a:lnTo>
                  <a:lnTo>
                    <a:pt x="68589" y="3037952"/>
                  </a:lnTo>
                  <a:lnTo>
                    <a:pt x="68589" y="3080481"/>
                  </a:lnTo>
                  <a:lnTo>
                    <a:pt x="114014" y="3080481"/>
                  </a:lnTo>
                  <a:lnTo>
                    <a:pt x="114014" y="3025827"/>
                  </a:lnTo>
                  <a:close/>
                  <a:moveTo>
                    <a:pt x="2714" y="2918556"/>
                  </a:moveTo>
                  <a:lnTo>
                    <a:pt x="126863" y="2918556"/>
                  </a:lnTo>
                  <a:lnTo>
                    <a:pt x="126863" y="2933577"/>
                  </a:lnTo>
                  <a:lnTo>
                    <a:pt x="2714" y="2933577"/>
                  </a:lnTo>
                  <a:lnTo>
                    <a:pt x="2714" y="2918556"/>
                  </a:lnTo>
                  <a:close/>
                  <a:moveTo>
                    <a:pt x="2714" y="2851052"/>
                  </a:moveTo>
                  <a:lnTo>
                    <a:pt x="60988" y="2901002"/>
                  </a:lnTo>
                  <a:lnTo>
                    <a:pt x="126863" y="2851414"/>
                  </a:lnTo>
                  <a:lnTo>
                    <a:pt x="126863" y="2870417"/>
                  </a:lnTo>
                  <a:lnTo>
                    <a:pt x="61169" y="2917832"/>
                  </a:lnTo>
                  <a:lnTo>
                    <a:pt x="2714" y="2870055"/>
                  </a:lnTo>
                  <a:lnTo>
                    <a:pt x="2714" y="2851052"/>
                  </a:lnTo>
                  <a:close/>
                  <a:moveTo>
                    <a:pt x="2714" y="2795274"/>
                  </a:moveTo>
                  <a:lnTo>
                    <a:pt x="126863" y="2795274"/>
                  </a:lnTo>
                  <a:lnTo>
                    <a:pt x="126863" y="2809752"/>
                  </a:lnTo>
                  <a:lnTo>
                    <a:pt x="2714" y="2809752"/>
                  </a:lnTo>
                  <a:lnTo>
                    <a:pt x="2714" y="2795274"/>
                  </a:lnTo>
                  <a:close/>
                  <a:moveTo>
                    <a:pt x="36556" y="2686070"/>
                  </a:moveTo>
                  <a:cubicBezTo>
                    <a:pt x="32454" y="2686070"/>
                    <a:pt x="28654" y="2687216"/>
                    <a:pt x="25155" y="2689508"/>
                  </a:cubicBezTo>
                  <a:cubicBezTo>
                    <a:pt x="21656" y="2691801"/>
                    <a:pt x="19183" y="2694696"/>
                    <a:pt x="17735" y="2698195"/>
                  </a:cubicBezTo>
                  <a:cubicBezTo>
                    <a:pt x="16891" y="2700246"/>
                    <a:pt x="16257" y="2702508"/>
                    <a:pt x="15835" y="2704982"/>
                  </a:cubicBezTo>
                  <a:cubicBezTo>
                    <a:pt x="15413" y="2707455"/>
                    <a:pt x="15201" y="2710381"/>
                    <a:pt x="15201" y="2713759"/>
                  </a:cubicBezTo>
                  <a:lnTo>
                    <a:pt x="15201" y="2728056"/>
                  </a:lnTo>
                  <a:lnTo>
                    <a:pt x="61531" y="2728056"/>
                  </a:lnTo>
                  <a:lnTo>
                    <a:pt x="61531" y="2714845"/>
                  </a:lnTo>
                  <a:cubicBezTo>
                    <a:pt x="61531" y="2709295"/>
                    <a:pt x="61018" y="2704771"/>
                    <a:pt x="59993" y="2701272"/>
                  </a:cubicBezTo>
                  <a:cubicBezTo>
                    <a:pt x="58967" y="2697773"/>
                    <a:pt x="57369" y="2694817"/>
                    <a:pt x="55197" y="2692404"/>
                  </a:cubicBezTo>
                  <a:cubicBezTo>
                    <a:pt x="53266" y="2690353"/>
                    <a:pt x="50703" y="2688784"/>
                    <a:pt x="47505" y="2687699"/>
                  </a:cubicBezTo>
                  <a:cubicBezTo>
                    <a:pt x="44308" y="2686613"/>
                    <a:pt x="40659" y="2686070"/>
                    <a:pt x="36556" y="2686070"/>
                  </a:cubicBezTo>
                  <a:close/>
                  <a:moveTo>
                    <a:pt x="126863" y="2664172"/>
                  </a:moveTo>
                  <a:lnTo>
                    <a:pt x="126863" y="2682812"/>
                  </a:lnTo>
                  <a:cubicBezTo>
                    <a:pt x="124812" y="2683777"/>
                    <a:pt x="122127" y="2685165"/>
                    <a:pt x="118810" y="2686975"/>
                  </a:cubicBezTo>
                  <a:cubicBezTo>
                    <a:pt x="115492" y="2688784"/>
                    <a:pt x="111752" y="2691047"/>
                    <a:pt x="107589" y="2693761"/>
                  </a:cubicBezTo>
                  <a:cubicBezTo>
                    <a:pt x="103427" y="2696476"/>
                    <a:pt x="98902" y="2699583"/>
                    <a:pt x="94016" y="2703082"/>
                  </a:cubicBezTo>
                  <a:cubicBezTo>
                    <a:pt x="89130" y="2706580"/>
                    <a:pt x="84032" y="2710381"/>
                    <a:pt x="78724" y="2714483"/>
                  </a:cubicBezTo>
                  <a:cubicBezTo>
                    <a:pt x="75707" y="2716896"/>
                    <a:pt x="73656" y="2719038"/>
                    <a:pt x="72570" y="2720907"/>
                  </a:cubicBezTo>
                  <a:cubicBezTo>
                    <a:pt x="71485" y="2722778"/>
                    <a:pt x="70881" y="2725221"/>
                    <a:pt x="70761" y="2728237"/>
                  </a:cubicBezTo>
                  <a:lnTo>
                    <a:pt x="126863" y="2728237"/>
                  </a:lnTo>
                  <a:lnTo>
                    <a:pt x="126863" y="2743077"/>
                  </a:lnTo>
                  <a:lnTo>
                    <a:pt x="2714" y="2743077"/>
                  </a:lnTo>
                  <a:lnTo>
                    <a:pt x="2714" y="2714121"/>
                  </a:lnTo>
                  <a:cubicBezTo>
                    <a:pt x="2714" y="2709898"/>
                    <a:pt x="2895" y="2706158"/>
                    <a:pt x="3257" y="2702901"/>
                  </a:cubicBezTo>
                  <a:cubicBezTo>
                    <a:pt x="3619" y="2699643"/>
                    <a:pt x="4162" y="2696778"/>
                    <a:pt x="4886" y="2694304"/>
                  </a:cubicBezTo>
                  <a:cubicBezTo>
                    <a:pt x="5610" y="2691831"/>
                    <a:pt x="6454" y="2689659"/>
                    <a:pt x="7420" y="2687789"/>
                  </a:cubicBezTo>
                  <a:cubicBezTo>
                    <a:pt x="8385" y="2685919"/>
                    <a:pt x="9471" y="2684260"/>
                    <a:pt x="10677" y="2682812"/>
                  </a:cubicBezTo>
                  <a:cubicBezTo>
                    <a:pt x="11763" y="2681365"/>
                    <a:pt x="13120" y="2679917"/>
                    <a:pt x="14749" y="2678469"/>
                  </a:cubicBezTo>
                  <a:cubicBezTo>
                    <a:pt x="16378" y="2677021"/>
                    <a:pt x="18278" y="2675724"/>
                    <a:pt x="20450" y="2674578"/>
                  </a:cubicBezTo>
                  <a:cubicBezTo>
                    <a:pt x="22621" y="2673432"/>
                    <a:pt x="25065" y="2672467"/>
                    <a:pt x="27779" y="2671682"/>
                  </a:cubicBezTo>
                  <a:cubicBezTo>
                    <a:pt x="30494" y="2670898"/>
                    <a:pt x="33480" y="2670506"/>
                    <a:pt x="36737" y="2670506"/>
                  </a:cubicBezTo>
                  <a:cubicBezTo>
                    <a:pt x="41805" y="2670506"/>
                    <a:pt x="46450" y="2671290"/>
                    <a:pt x="50673" y="2672859"/>
                  </a:cubicBezTo>
                  <a:cubicBezTo>
                    <a:pt x="54895" y="2674427"/>
                    <a:pt x="58485" y="2676659"/>
                    <a:pt x="61441" y="2679555"/>
                  </a:cubicBezTo>
                  <a:cubicBezTo>
                    <a:pt x="64396" y="2682450"/>
                    <a:pt x="66689" y="2685919"/>
                    <a:pt x="68318" y="2689961"/>
                  </a:cubicBezTo>
                  <a:cubicBezTo>
                    <a:pt x="69946" y="2694003"/>
                    <a:pt x="70761" y="2698497"/>
                    <a:pt x="70761" y="2703443"/>
                  </a:cubicBezTo>
                  <a:lnTo>
                    <a:pt x="70761" y="2705253"/>
                  </a:lnTo>
                  <a:cubicBezTo>
                    <a:pt x="72450" y="2703202"/>
                    <a:pt x="74622" y="2701031"/>
                    <a:pt x="77276" y="2698738"/>
                  </a:cubicBezTo>
                  <a:cubicBezTo>
                    <a:pt x="79930" y="2696446"/>
                    <a:pt x="82403" y="2694455"/>
                    <a:pt x="84696" y="2692766"/>
                  </a:cubicBezTo>
                  <a:cubicBezTo>
                    <a:pt x="86264" y="2691559"/>
                    <a:pt x="89009" y="2689629"/>
                    <a:pt x="92930" y="2686975"/>
                  </a:cubicBezTo>
                  <a:lnTo>
                    <a:pt x="105508" y="2678469"/>
                  </a:lnTo>
                  <a:lnTo>
                    <a:pt x="118176" y="2669963"/>
                  </a:lnTo>
                  <a:lnTo>
                    <a:pt x="126863" y="2664172"/>
                  </a:lnTo>
                  <a:close/>
                  <a:moveTo>
                    <a:pt x="118719" y="2548605"/>
                  </a:moveTo>
                  <a:cubicBezTo>
                    <a:pt x="121977" y="2553672"/>
                    <a:pt x="124480" y="2559162"/>
                    <a:pt x="126230" y="2565074"/>
                  </a:cubicBezTo>
                  <a:cubicBezTo>
                    <a:pt x="127979" y="2570986"/>
                    <a:pt x="128854" y="2577018"/>
                    <a:pt x="128854" y="2583171"/>
                  </a:cubicBezTo>
                  <a:cubicBezTo>
                    <a:pt x="128854" y="2589928"/>
                    <a:pt x="127466" y="2596443"/>
                    <a:pt x="124691" y="2602717"/>
                  </a:cubicBezTo>
                  <a:cubicBezTo>
                    <a:pt x="121916" y="2608990"/>
                    <a:pt x="117814" y="2614540"/>
                    <a:pt x="112385" y="2619366"/>
                  </a:cubicBezTo>
                  <a:cubicBezTo>
                    <a:pt x="106352" y="2624675"/>
                    <a:pt x="99294" y="2628475"/>
                    <a:pt x="91211" y="2630768"/>
                  </a:cubicBezTo>
                  <a:cubicBezTo>
                    <a:pt x="83127" y="2633060"/>
                    <a:pt x="74441" y="2634206"/>
                    <a:pt x="65151" y="2634206"/>
                  </a:cubicBezTo>
                  <a:cubicBezTo>
                    <a:pt x="55981" y="2634206"/>
                    <a:pt x="47475" y="2632909"/>
                    <a:pt x="39633" y="2630315"/>
                  </a:cubicBezTo>
                  <a:cubicBezTo>
                    <a:pt x="31791" y="2627721"/>
                    <a:pt x="25004" y="2624102"/>
                    <a:pt x="19273" y="2619457"/>
                  </a:cubicBezTo>
                  <a:cubicBezTo>
                    <a:pt x="13542" y="2614812"/>
                    <a:pt x="9078" y="2609292"/>
                    <a:pt x="5881" y="2602898"/>
                  </a:cubicBezTo>
                  <a:cubicBezTo>
                    <a:pt x="2684" y="2596503"/>
                    <a:pt x="1085" y="2589566"/>
                    <a:pt x="1085" y="2582085"/>
                  </a:cubicBezTo>
                  <a:cubicBezTo>
                    <a:pt x="1085" y="2576053"/>
                    <a:pt x="1960" y="2570383"/>
                    <a:pt x="3710" y="2565074"/>
                  </a:cubicBezTo>
                  <a:cubicBezTo>
                    <a:pt x="5459" y="2559765"/>
                    <a:pt x="7962" y="2555000"/>
                    <a:pt x="11220" y="2550777"/>
                  </a:cubicBezTo>
                  <a:lnTo>
                    <a:pt x="20812" y="2558740"/>
                  </a:lnTo>
                  <a:cubicBezTo>
                    <a:pt x="18037" y="2562480"/>
                    <a:pt x="16046" y="2566190"/>
                    <a:pt x="14839" y="2569870"/>
                  </a:cubicBezTo>
                  <a:cubicBezTo>
                    <a:pt x="13633" y="2573549"/>
                    <a:pt x="13030" y="2577682"/>
                    <a:pt x="13030" y="2582266"/>
                  </a:cubicBezTo>
                  <a:cubicBezTo>
                    <a:pt x="13030" y="2589505"/>
                    <a:pt x="14839" y="2595659"/>
                    <a:pt x="18459" y="2600726"/>
                  </a:cubicBezTo>
                  <a:cubicBezTo>
                    <a:pt x="22078" y="2605793"/>
                    <a:pt x="27387" y="2609835"/>
                    <a:pt x="34385" y="2612851"/>
                  </a:cubicBezTo>
                  <a:cubicBezTo>
                    <a:pt x="38608" y="2614661"/>
                    <a:pt x="43313" y="2615988"/>
                    <a:pt x="48501" y="2616833"/>
                  </a:cubicBezTo>
                  <a:cubicBezTo>
                    <a:pt x="53689" y="2617677"/>
                    <a:pt x="59963" y="2618099"/>
                    <a:pt x="67322" y="2618099"/>
                  </a:cubicBezTo>
                  <a:cubicBezTo>
                    <a:pt x="73355" y="2618099"/>
                    <a:pt x="78332" y="2617798"/>
                    <a:pt x="82253" y="2617195"/>
                  </a:cubicBezTo>
                  <a:cubicBezTo>
                    <a:pt x="86174" y="2616591"/>
                    <a:pt x="89944" y="2615566"/>
                    <a:pt x="93564" y="2614118"/>
                  </a:cubicBezTo>
                  <a:cubicBezTo>
                    <a:pt x="101406" y="2610981"/>
                    <a:pt x="107227" y="2606427"/>
                    <a:pt x="111028" y="2600454"/>
                  </a:cubicBezTo>
                  <a:cubicBezTo>
                    <a:pt x="114828" y="2594482"/>
                    <a:pt x="116728" y="2587937"/>
                    <a:pt x="116728" y="2580819"/>
                  </a:cubicBezTo>
                  <a:cubicBezTo>
                    <a:pt x="116728" y="2576234"/>
                    <a:pt x="116095" y="2572041"/>
                    <a:pt x="114828" y="2568241"/>
                  </a:cubicBezTo>
                  <a:cubicBezTo>
                    <a:pt x="113561" y="2564440"/>
                    <a:pt x="111540" y="2560549"/>
                    <a:pt x="108766" y="2556568"/>
                  </a:cubicBezTo>
                  <a:lnTo>
                    <a:pt x="118719" y="2548605"/>
                  </a:lnTo>
                  <a:close/>
                  <a:moveTo>
                    <a:pt x="2714" y="2423332"/>
                  </a:moveTo>
                  <a:lnTo>
                    <a:pt x="126863" y="2423332"/>
                  </a:lnTo>
                  <a:lnTo>
                    <a:pt x="126863" y="2438172"/>
                  </a:lnTo>
                  <a:lnTo>
                    <a:pt x="66779" y="2438172"/>
                  </a:lnTo>
                  <a:lnTo>
                    <a:pt x="66779" y="2490474"/>
                  </a:lnTo>
                  <a:lnTo>
                    <a:pt x="126863" y="2490474"/>
                  </a:lnTo>
                  <a:lnTo>
                    <a:pt x="126863" y="2504952"/>
                  </a:lnTo>
                  <a:lnTo>
                    <a:pt x="2714" y="2504952"/>
                  </a:lnTo>
                  <a:lnTo>
                    <a:pt x="2714" y="2490474"/>
                  </a:lnTo>
                  <a:lnTo>
                    <a:pt x="54654" y="2490474"/>
                  </a:lnTo>
                  <a:lnTo>
                    <a:pt x="54654" y="2438172"/>
                  </a:lnTo>
                  <a:lnTo>
                    <a:pt x="2714" y="2438172"/>
                  </a:lnTo>
                  <a:lnTo>
                    <a:pt x="2714" y="2423332"/>
                  </a:lnTo>
                  <a:close/>
                  <a:moveTo>
                    <a:pt x="114014" y="2301926"/>
                  </a:moveTo>
                  <a:lnTo>
                    <a:pt x="126863" y="2301926"/>
                  </a:lnTo>
                  <a:lnTo>
                    <a:pt x="126863" y="2371602"/>
                  </a:lnTo>
                  <a:lnTo>
                    <a:pt x="2714" y="2371602"/>
                  </a:lnTo>
                  <a:lnTo>
                    <a:pt x="2714" y="2303736"/>
                  </a:lnTo>
                  <a:lnTo>
                    <a:pt x="15020" y="2305727"/>
                  </a:lnTo>
                  <a:lnTo>
                    <a:pt x="15020" y="2356581"/>
                  </a:lnTo>
                  <a:lnTo>
                    <a:pt x="55740" y="2356581"/>
                  </a:lnTo>
                  <a:lnTo>
                    <a:pt x="55740" y="2314052"/>
                  </a:lnTo>
                  <a:lnTo>
                    <a:pt x="68589" y="2314052"/>
                  </a:lnTo>
                  <a:lnTo>
                    <a:pt x="68589" y="2356581"/>
                  </a:lnTo>
                  <a:lnTo>
                    <a:pt x="114014" y="2356581"/>
                  </a:lnTo>
                  <a:lnTo>
                    <a:pt x="114014" y="2301926"/>
                  </a:lnTo>
                  <a:close/>
                  <a:moveTo>
                    <a:pt x="2714" y="2195199"/>
                  </a:moveTo>
                  <a:lnTo>
                    <a:pt x="126863" y="2195199"/>
                  </a:lnTo>
                  <a:lnTo>
                    <a:pt x="126863" y="2209677"/>
                  </a:lnTo>
                  <a:lnTo>
                    <a:pt x="2714" y="2209677"/>
                  </a:lnTo>
                  <a:lnTo>
                    <a:pt x="2714" y="2195199"/>
                  </a:lnTo>
                  <a:close/>
                  <a:moveTo>
                    <a:pt x="2714" y="2060477"/>
                  </a:moveTo>
                  <a:lnTo>
                    <a:pt x="126863" y="2060477"/>
                  </a:lnTo>
                  <a:lnTo>
                    <a:pt x="126863" y="2076041"/>
                  </a:lnTo>
                  <a:lnTo>
                    <a:pt x="50854" y="2115856"/>
                  </a:lnTo>
                  <a:cubicBezTo>
                    <a:pt x="47475" y="2117665"/>
                    <a:pt x="44218" y="2119324"/>
                    <a:pt x="41081" y="2120833"/>
                  </a:cubicBezTo>
                  <a:lnTo>
                    <a:pt x="32485" y="2124995"/>
                  </a:lnTo>
                  <a:cubicBezTo>
                    <a:pt x="29891" y="2126262"/>
                    <a:pt x="27628" y="2127318"/>
                    <a:pt x="25698" y="2128162"/>
                  </a:cubicBezTo>
                  <a:cubicBezTo>
                    <a:pt x="23768" y="2129006"/>
                    <a:pt x="22259" y="2129610"/>
                    <a:pt x="21174" y="2129972"/>
                  </a:cubicBezTo>
                  <a:cubicBezTo>
                    <a:pt x="22139" y="2129851"/>
                    <a:pt x="23707" y="2129730"/>
                    <a:pt x="25879" y="2129610"/>
                  </a:cubicBezTo>
                  <a:lnTo>
                    <a:pt x="33932" y="2129157"/>
                  </a:lnTo>
                  <a:lnTo>
                    <a:pt x="43976" y="2128615"/>
                  </a:lnTo>
                  <a:cubicBezTo>
                    <a:pt x="47596" y="2128433"/>
                    <a:pt x="51215" y="2128343"/>
                    <a:pt x="54835" y="2128343"/>
                  </a:cubicBezTo>
                  <a:lnTo>
                    <a:pt x="126863" y="2127619"/>
                  </a:lnTo>
                  <a:lnTo>
                    <a:pt x="126863" y="2143002"/>
                  </a:lnTo>
                  <a:lnTo>
                    <a:pt x="2714" y="2143002"/>
                  </a:lnTo>
                  <a:lnTo>
                    <a:pt x="2714" y="2125809"/>
                  </a:lnTo>
                  <a:lnTo>
                    <a:pt x="81981" y="2084547"/>
                  </a:lnTo>
                  <a:cubicBezTo>
                    <a:pt x="84877" y="2082979"/>
                    <a:pt x="87833" y="2081531"/>
                    <a:pt x="90849" y="2080204"/>
                  </a:cubicBezTo>
                  <a:lnTo>
                    <a:pt x="98993" y="2076675"/>
                  </a:lnTo>
                  <a:lnTo>
                    <a:pt x="105056" y="2074141"/>
                  </a:lnTo>
                  <a:cubicBezTo>
                    <a:pt x="106684" y="2073477"/>
                    <a:pt x="107680" y="2073085"/>
                    <a:pt x="108042" y="2072965"/>
                  </a:cubicBezTo>
                  <a:cubicBezTo>
                    <a:pt x="107921" y="2072965"/>
                    <a:pt x="106714" y="2073055"/>
                    <a:pt x="104422" y="2073236"/>
                  </a:cubicBezTo>
                  <a:cubicBezTo>
                    <a:pt x="102130" y="2073417"/>
                    <a:pt x="99204" y="2073598"/>
                    <a:pt x="95645" y="2073779"/>
                  </a:cubicBezTo>
                  <a:lnTo>
                    <a:pt x="83610" y="2074322"/>
                  </a:lnTo>
                  <a:cubicBezTo>
                    <a:pt x="79146" y="2074503"/>
                    <a:pt x="74682" y="2074593"/>
                    <a:pt x="70218" y="2074593"/>
                  </a:cubicBezTo>
                  <a:lnTo>
                    <a:pt x="2714" y="2075136"/>
                  </a:lnTo>
                  <a:lnTo>
                    <a:pt x="2714" y="2060477"/>
                  </a:lnTo>
                  <a:close/>
                  <a:moveTo>
                    <a:pt x="126863" y="1836497"/>
                  </a:moveTo>
                  <a:lnTo>
                    <a:pt x="126863" y="1851337"/>
                  </a:lnTo>
                  <a:lnTo>
                    <a:pt x="35833" y="1858576"/>
                  </a:lnTo>
                  <a:lnTo>
                    <a:pt x="29408" y="1858938"/>
                  </a:lnTo>
                  <a:cubicBezTo>
                    <a:pt x="27055" y="1859059"/>
                    <a:pt x="24823" y="1859149"/>
                    <a:pt x="22712" y="1859209"/>
                  </a:cubicBezTo>
                  <a:lnTo>
                    <a:pt x="17373" y="1859390"/>
                  </a:lnTo>
                  <a:lnTo>
                    <a:pt x="14839" y="1859481"/>
                  </a:lnTo>
                  <a:cubicBezTo>
                    <a:pt x="15081" y="1859602"/>
                    <a:pt x="15865" y="1859813"/>
                    <a:pt x="17192" y="1860114"/>
                  </a:cubicBezTo>
                  <a:cubicBezTo>
                    <a:pt x="18519" y="1860416"/>
                    <a:pt x="20148" y="1860808"/>
                    <a:pt x="22078" y="1861290"/>
                  </a:cubicBezTo>
                  <a:lnTo>
                    <a:pt x="28141" y="1862829"/>
                  </a:lnTo>
                  <a:lnTo>
                    <a:pt x="34204" y="1864367"/>
                  </a:lnTo>
                  <a:lnTo>
                    <a:pt x="126863" y="1890971"/>
                  </a:lnTo>
                  <a:lnTo>
                    <a:pt x="126863" y="1903639"/>
                  </a:lnTo>
                  <a:lnTo>
                    <a:pt x="38728" y="1928251"/>
                  </a:lnTo>
                  <a:lnTo>
                    <a:pt x="23164" y="1932414"/>
                  </a:lnTo>
                  <a:cubicBezTo>
                    <a:pt x="19304" y="1933500"/>
                    <a:pt x="16710" y="1934163"/>
                    <a:pt x="15382" y="1934405"/>
                  </a:cubicBezTo>
                  <a:cubicBezTo>
                    <a:pt x="15865" y="1934405"/>
                    <a:pt x="16891" y="1934465"/>
                    <a:pt x="18459" y="1934585"/>
                  </a:cubicBezTo>
                  <a:lnTo>
                    <a:pt x="24793" y="1934947"/>
                  </a:lnTo>
                  <a:cubicBezTo>
                    <a:pt x="27206" y="1935068"/>
                    <a:pt x="29649" y="1935219"/>
                    <a:pt x="32123" y="1935400"/>
                  </a:cubicBezTo>
                  <a:lnTo>
                    <a:pt x="38547" y="1935852"/>
                  </a:lnTo>
                  <a:lnTo>
                    <a:pt x="126863" y="1942729"/>
                  </a:lnTo>
                  <a:lnTo>
                    <a:pt x="126863" y="1957026"/>
                  </a:lnTo>
                  <a:lnTo>
                    <a:pt x="2714" y="1946168"/>
                  </a:lnTo>
                  <a:lnTo>
                    <a:pt x="2714" y="1924451"/>
                  </a:lnTo>
                  <a:lnTo>
                    <a:pt x="83791" y="1901829"/>
                  </a:lnTo>
                  <a:cubicBezTo>
                    <a:pt x="89582" y="1900260"/>
                    <a:pt x="94468" y="1899084"/>
                    <a:pt x="98450" y="1898300"/>
                  </a:cubicBezTo>
                  <a:lnTo>
                    <a:pt x="105327" y="1896943"/>
                  </a:lnTo>
                  <a:cubicBezTo>
                    <a:pt x="104844" y="1896822"/>
                    <a:pt x="102612" y="1896370"/>
                    <a:pt x="98631" y="1895585"/>
                  </a:cubicBezTo>
                  <a:cubicBezTo>
                    <a:pt x="94649" y="1894801"/>
                    <a:pt x="90185" y="1893745"/>
                    <a:pt x="85239" y="1892418"/>
                  </a:cubicBezTo>
                  <a:lnTo>
                    <a:pt x="2714" y="1869073"/>
                  </a:lnTo>
                  <a:lnTo>
                    <a:pt x="2714" y="1847174"/>
                  </a:lnTo>
                  <a:lnTo>
                    <a:pt x="126863" y="1836497"/>
                  </a:lnTo>
                  <a:close/>
                  <a:moveTo>
                    <a:pt x="2714" y="1776099"/>
                  </a:moveTo>
                  <a:lnTo>
                    <a:pt x="126863" y="1776099"/>
                  </a:lnTo>
                  <a:lnTo>
                    <a:pt x="126863" y="1790577"/>
                  </a:lnTo>
                  <a:lnTo>
                    <a:pt x="2714" y="1790577"/>
                  </a:lnTo>
                  <a:lnTo>
                    <a:pt x="2714" y="1776099"/>
                  </a:lnTo>
                  <a:close/>
                  <a:moveTo>
                    <a:pt x="2714" y="1654408"/>
                  </a:moveTo>
                  <a:lnTo>
                    <a:pt x="15201" y="1655313"/>
                  </a:lnTo>
                  <a:lnTo>
                    <a:pt x="15201" y="1688974"/>
                  </a:lnTo>
                  <a:lnTo>
                    <a:pt x="126863" y="1688974"/>
                  </a:lnTo>
                  <a:lnTo>
                    <a:pt x="126863" y="1703271"/>
                  </a:lnTo>
                  <a:lnTo>
                    <a:pt x="15201" y="1703271"/>
                  </a:lnTo>
                  <a:lnTo>
                    <a:pt x="15201" y="1736570"/>
                  </a:lnTo>
                  <a:lnTo>
                    <a:pt x="2714" y="1736570"/>
                  </a:lnTo>
                  <a:lnTo>
                    <a:pt x="2714" y="1654408"/>
                  </a:lnTo>
                  <a:close/>
                  <a:moveTo>
                    <a:pt x="2714" y="1549632"/>
                  </a:moveTo>
                  <a:lnTo>
                    <a:pt x="15201" y="1550537"/>
                  </a:lnTo>
                  <a:lnTo>
                    <a:pt x="15201" y="1584199"/>
                  </a:lnTo>
                  <a:lnTo>
                    <a:pt x="126863" y="1584199"/>
                  </a:lnTo>
                  <a:lnTo>
                    <a:pt x="126863" y="1598496"/>
                  </a:lnTo>
                  <a:lnTo>
                    <a:pt x="15201" y="1598496"/>
                  </a:lnTo>
                  <a:lnTo>
                    <a:pt x="15201" y="1631795"/>
                  </a:lnTo>
                  <a:lnTo>
                    <a:pt x="2714" y="1631795"/>
                  </a:lnTo>
                  <a:lnTo>
                    <a:pt x="2714" y="1549632"/>
                  </a:lnTo>
                  <a:close/>
                  <a:moveTo>
                    <a:pt x="114014" y="1444677"/>
                  </a:moveTo>
                  <a:lnTo>
                    <a:pt x="126863" y="1444677"/>
                  </a:lnTo>
                  <a:lnTo>
                    <a:pt x="126863" y="1514352"/>
                  </a:lnTo>
                  <a:lnTo>
                    <a:pt x="2714" y="1514352"/>
                  </a:lnTo>
                  <a:lnTo>
                    <a:pt x="2714" y="1446486"/>
                  </a:lnTo>
                  <a:lnTo>
                    <a:pt x="15020" y="1448477"/>
                  </a:lnTo>
                  <a:lnTo>
                    <a:pt x="15020" y="1499331"/>
                  </a:lnTo>
                  <a:lnTo>
                    <a:pt x="55740" y="1499331"/>
                  </a:lnTo>
                  <a:lnTo>
                    <a:pt x="55740" y="1456802"/>
                  </a:lnTo>
                  <a:lnTo>
                    <a:pt x="68589" y="1456802"/>
                  </a:lnTo>
                  <a:lnTo>
                    <a:pt x="68589" y="1499331"/>
                  </a:lnTo>
                  <a:lnTo>
                    <a:pt x="114014" y="1499331"/>
                  </a:lnTo>
                  <a:lnTo>
                    <a:pt x="114014" y="1444677"/>
                  </a:lnTo>
                  <a:close/>
                  <a:moveTo>
                    <a:pt x="114376" y="1336168"/>
                  </a:moveTo>
                  <a:lnTo>
                    <a:pt x="126863" y="1338159"/>
                  </a:lnTo>
                  <a:lnTo>
                    <a:pt x="126863" y="1400052"/>
                  </a:lnTo>
                  <a:lnTo>
                    <a:pt x="2714" y="1400052"/>
                  </a:lnTo>
                  <a:lnTo>
                    <a:pt x="2714" y="1385212"/>
                  </a:lnTo>
                  <a:lnTo>
                    <a:pt x="114376" y="1385212"/>
                  </a:lnTo>
                  <a:lnTo>
                    <a:pt x="114376" y="1336168"/>
                  </a:lnTo>
                  <a:close/>
                  <a:moveTo>
                    <a:pt x="66779" y="1225782"/>
                  </a:moveTo>
                  <a:cubicBezTo>
                    <a:pt x="57489" y="1225782"/>
                    <a:pt x="49647" y="1226536"/>
                    <a:pt x="43253" y="1228045"/>
                  </a:cubicBezTo>
                  <a:cubicBezTo>
                    <a:pt x="36858" y="1229553"/>
                    <a:pt x="31188" y="1232358"/>
                    <a:pt x="26241" y="1236460"/>
                  </a:cubicBezTo>
                  <a:cubicBezTo>
                    <a:pt x="23828" y="1238511"/>
                    <a:pt x="21867" y="1240562"/>
                    <a:pt x="20359" y="1242613"/>
                  </a:cubicBezTo>
                  <a:cubicBezTo>
                    <a:pt x="18851" y="1244664"/>
                    <a:pt x="17705" y="1246866"/>
                    <a:pt x="16921" y="1249219"/>
                  </a:cubicBezTo>
                  <a:cubicBezTo>
                    <a:pt x="16136" y="1251572"/>
                    <a:pt x="15594" y="1254075"/>
                    <a:pt x="15292" y="1256729"/>
                  </a:cubicBezTo>
                  <a:cubicBezTo>
                    <a:pt x="14990" y="1259384"/>
                    <a:pt x="14839" y="1262339"/>
                    <a:pt x="14839" y="1265597"/>
                  </a:cubicBezTo>
                  <a:lnTo>
                    <a:pt x="14839" y="1280437"/>
                  </a:lnTo>
                  <a:lnTo>
                    <a:pt x="114557" y="1280437"/>
                  </a:lnTo>
                  <a:lnTo>
                    <a:pt x="114557" y="1265597"/>
                  </a:lnTo>
                  <a:cubicBezTo>
                    <a:pt x="114557" y="1262339"/>
                    <a:pt x="114436" y="1259202"/>
                    <a:pt x="114195" y="1256186"/>
                  </a:cubicBezTo>
                  <a:cubicBezTo>
                    <a:pt x="113953" y="1253170"/>
                    <a:pt x="113380" y="1250305"/>
                    <a:pt x="112475" y="1247590"/>
                  </a:cubicBezTo>
                  <a:cubicBezTo>
                    <a:pt x="111571" y="1244875"/>
                    <a:pt x="110243" y="1242372"/>
                    <a:pt x="108494" y="1240080"/>
                  </a:cubicBezTo>
                  <a:cubicBezTo>
                    <a:pt x="106745" y="1237787"/>
                    <a:pt x="104422" y="1235797"/>
                    <a:pt x="101526" y="1234107"/>
                  </a:cubicBezTo>
                  <a:cubicBezTo>
                    <a:pt x="96700" y="1231332"/>
                    <a:pt x="91332" y="1229251"/>
                    <a:pt x="85420" y="1227864"/>
                  </a:cubicBezTo>
                  <a:cubicBezTo>
                    <a:pt x="79508" y="1226476"/>
                    <a:pt x="73294" y="1225782"/>
                    <a:pt x="66779" y="1225782"/>
                  </a:cubicBezTo>
                  <a:close/>
                  <a:moveTo>
                    <a:pt x="64970" y="1209676"/>
                  </a:moveTo>
                  <a:cubicBezTo>
                    <a:pt x="75949" y="1209676"/>
                    <a:pt x="85269" y="1210973"/>
                    <a:pt x="92930" y="1213567"/>
                  </a:cubicBezTo>
                  <a:cubicBezTo>
                    <a:pt x="100591" y="1216161"/>
                    <a:pt x="106714" y="1219569"/>
                    <a:pt x="111299" y="1223792"/>
                  </a:cubicBezTo>
                  <a:cubicBezTo>
                    <a:pt x="114315" y="1226567"/>
                    <a:pt x="116819" y="1229342"/>
                    <a:pt x="118810" y="1232117"/>
                  </a:cubicBezTo>
                  <a:cubicBezTo>
                    <a:pt x="120800" y="1234892"/>
                    <a:pt x="122399" y="1237817"/>
                    <a:pt x="123605" y="1240894"/>
                  </a:cubicBezTo>
                  <a:cubicBezTo>
                    <a:pt x="124812" y="1243971"/>
                    <a:pt x="125656" y="1247319"/>
                    <a:pt x="126139" y="1250938"/>
                  </a:cubicBezTo>
                  <a:cubicBezTo>
                    <a:pt x="126622" y="1254558"/>
                    <a:pt x="126863" y="1258539"/>
                    <a:pt x="126863" y="1262882"/>
                  </a:cubicBezTo>
                  <a:lnTo>
                    <a:pt x="126863" y="1295277"/>
                  </a:lnTo>
                  <a:lnTo>
                    <a:pt x="2714" y="1295277"/>
                  </a:lnTo>
                  <a:lnTo>
                    <a:pt x="2714" y="1270483"/>
                  </a:lnTo>
                  <a:cubicBezTo>
                    <a:pt x="2714" y="1265778"/>
                    <a:pt x="2805" y="1261616"/>
                    <a:pt x="2986" y="1257996"/>
                  </a:cubicBezTo>
                  <a:cubicBezTo>
                    <a:pt x="3167" y="1254377"/>
                    <a:pt x="3589" y="1251059"/>
                    <a:pt x="4252" y="1248043"/>
                  </a:cubicBezTo>
                  <a:cubicBezTo>
                    <a:pt x="4916" y="1245026"/>
                    <a:pt x="5881" y="1242131"/>
                    <a:pt x="7148" y="1239356"/>
                  </a:cubicBezTo>
                  <a:cubicBezTo>
                    <a:pt x="8415" y="1236581"/>
                    <a:pt x="10134" y="1233685"/>
                    <a:pt x="12306" y="1230669"/>
                  </a:cubicBezTo>
                  <a:cubicBezTo>
                    <a:pt x="17373" y="1223551"/>
                    <a:pt x="24371" y="1218272"/>
                    <a:pt x="33299" y="1214834"/>
                  </a:cubicBezTo>
                  <a:cubicBezTo>
                    <a:pt x="42227" y="1211395"/>
                    <a:pt x="52784" y="1209676"/>
                    <a:pt x="64970" y="1209676"/>
                  </a:cubicBezTo>
                  <a:close/>
                  <a:moveTo>
                    <a:pt x="114014" y="1101777"/>
                  </a:moveTo>
                  <a:lnTo>
                    <a:pt x="126863" y="1101777"/>
                  </a:lnTo>
                  <a:lnTo>
                    <a:pt x="126863" y="1171452"/>
                  </a:lnTo>
                  <a:lnTo>
                    <a:pt x="2714" y="1171452"/>
                  </a:lnTo>
                  <a:lnTo>
                    <a:pt x="2714" y="1103586"/>
                  </a:lnTo>
                  <a:lnTo>
                    <a:pt x="15020" y="1105577"/>
                  </a:lnTo>
                  <a:lnTo>
                    <a:pt x="15020" y="1156431"/>
                  </a:lnTo>
                  <a:lnTo>
                    <a:pt x="55740" y="1156431"/>
                  </a:lnTo>
                  <a:lnTo>
                    <a:pt x="55740" y="1113902"/>
                  </a:lnTo>
                  <a:lnTo>
                    <a:pt x="68589" y="1113902"/>
                  </a:lnTo>
                  <a:lnTo>
                    <a:pt x="68589" y="1156431"/>
                  </a:lnTo>
                  <a:lnTo>
                    <a:pt x="114014" y="1156431"/>
                  </a:lnTo>
                  <a:lnTo>
                    <a:pt x="114014" y="1101777"/>
                  </a:lnTo>
                  <a:close/>
                  <a:moveTo>
                    <a:pt x="2714" y="975713"/>
                  </a:moveTo>
                  <a:lnTo>
                    <a:pt x="91030" y="975713"/>
                  </a:lnTo>
                  <a:cubicBezTo>
                    <a:pt x="98510" y="975713"/>
                    <a:pt x="104332" y="976347"/>
                    <a:pt x="108494" y="977614"/>
                  </a:cubicBezTo>
                  <a:cubicBezTo>
                    <a:pt x="112656" y="978880"/>
                    <a:pt x="116306" y="981384"/>
                    <a:pt x="119443" y="985124"/>
                  </a:cubicBezTo>
                  <a:cubicBezTo>
                    <a:pt x="122701" y="988985"/>
                    <a:pt x="125114" y="993479"/>
                    <a:pt x="126682" y="998607"/>
                  </a:cubicBezTo>
                  <a:cubicBezTo>
                    <a:pt x="128250" y="1003734"/>
                    <a:pt x="129035" y="1010098"/>
                    <a:pt x="129035" y="1017699"/>
                  </a:cubicBezTo>
                  <a:cubicBezTo>
                    <a:pt x="129035" y="1027352"/>
                    <a:pt x="127587" y="1035043"/>
                    <a:pt x="124691" y="1040774"/>
                  </a:cubicBezTo>
                  <a:cubicBezTo>
                    <a:pt x="121796" y="1046505"/>
                    <a:pt x="117271" y="1051059"/>
                    <a:pt x="111118" y="1054437"/>
                  </a:cubicBezTo>
                  <a:cubicBezTo>
                    <a:pt x="108102" y="1056126"/>
                    <a:pt x="104814" y="1057152"/>
                    <a:pt x="101255" y="1057514"/>
                  </a:cubicBezTo>
                  <a:cubicBezTo>
                    <a:pt x="97696" y="1057876"/>
                    <a:pt x="94529" y="1058057"/>
                    <a:pt x="91754" y="1058057"/>
                  </a:cubicBezTo>
                  <a:lnTo>
                    <a:pt x="2714" y="1058057"/>
                  </a:lnTo>
                  <a:lnTo>
                    <a:pt x="2714" y="1043398"/>
                  </a:lnTo>
                  <a:lnTo>
                    <a:pt x="86325" y="1043398"/>
                  </a:lnTo>
                  <a:cubicBezTo>
                    <a:pt x="89462" y="1043398"/>
                    <a:pt x="92749" y="1043247"/>
                    <a:pt x="96188" y="1042946"/>
                  </a:cubicBezTo>
                  <a:cubicBezTo>
                    <a:pt x="99626" y="1042644"/>
                    <a:pt x="102311" y="1042071"/>
                    <a:pt x="104241" y="1041226"/>
                  </a:cubicBezTo>
                  <a:cubicBezTo>
                    <a:pt x="105568" y="1040623"/>
                    <a:pt x="106956" y="1039748"/>
                    <a:pt x="108404" y="1038602"/>
                  </a:cubicBezTo>
                  <a:cubicBezTo>
                    <a:pt x="109851" y="1037456"/>
                    <a:pt x="111178" y="1035918"/>
                    <a:pt x="112385" y="1033987"/>
                  </a:cubicBezTo>
                  <a:cubicBezTo>
                    <a:pt x="113591" y="1032057"/>
                    <a:pt x="114557" y="1029704"/>
                    <a:pt x="115281" y="1026929"/>
                  </a:cubicBezTo>
                  <a:cubicBezTo>
                    <a:pt x="116004" y="1024154"/>
                    <a:pt x="116366" y="1020836"/>
                    <a:pt x="116366" y="1016976"/>
                  </a:cubicBezTo>
                  <a:cubicBezTo>
                    <a:pt x="116366" y="1011788"/>
                    <a:pt x="115703" y="1007324"/>
                    <a:pt x="114376" y="1003583"/>
                  </a:cubicBezTo>
                  <a:cubicBezTo>
                    <a:pt x="113049" y="999843"/>
                    <a:pt x="111118" y="997008"/>
                    <a:pt x="108585" y="995078"/>
                  </a:cubicBezTo>
                  <a:cubicBezTo>
                    <a:pt x="105810" y="993027"/>
                    <a:pt x="102944" y="991730"/>
                    <a:pt x="99988" y="991187"/>
                  </a:cubicBezTo>
                  <a:cubicBezTo>
                    <a:pt x="97032" y="990644"/>
                    <a:pt x="93443" y="990372"/>
                    <a:pt x="89220" y="990372"/>
                  </a:cubicBezTo>
                  <a:lnTo>
                    <a:pt x="2714" y="990372"/>
                  </a:lnTo>
                  <a:lnTo>
                    <a:pt x="2714" y="975713"/>
                  </a:lnTo>
                  <a:close/>
                  <a:moveTo>
                    <a:pt x="2714" y="854308"/>
                  </a:moveTo>
                  <a:lnTo>
                    <a:pt x="15201" y="855213"/>
                  </a:lnTo>
                  <a:lnTo>
                    <a:pt x="15201" y="888874"/>
                  </a:lnTo>
                  <a:lnTo>
                    <a:pt x="126863" y="888874"/>
                  </a:lnTo>
                  <a:lnTo>
                    <a:pt x="126863" y="903171"/>
                  </a:lnTo>
                  <a:lnTo>
                    <a:pt x="15201" y="903171"/>
                  </a:lnTo>
                  <a:lnTo>
                    <a:pt x="15201" y="936470"/>
                  </a:lnTo>
                  <a:lnTo>
                    <a:pt x="2714" y="936470"/>
                  </a:lnTo>
                  <a:lnTo>
                    <a:pt x="2714" y="854308"/>
                  </a:lnTo>
                  <a:close/>
                  <a:moveTo>
                    <a:pt x="91754" y="741389"/>
                  </a:moveTo>
                  <a:cubicBezTo>
                    <a:pt x="97545" y="741389"/>
                    <a:pt x="103095" y="742867"/>
                    <a:pt x="108404" y="745823"/>
                  </a:cubicBezTo>
                  <a:cubicBezTo>
                    <a:pt x="113712" y="748779"/>
                    <a:pt x="118116" y="753032"/>
                    <a:pt x="121615" y="758581"/>
                  </a:cubicBezTo>
                  <a:cubicBezTo>
                    <a:pt x="124269" y="762683"/>
                    <a:pt x="126199" y="766906"/>
                    <a:pt x="127406" y="771250"/>
                  </a:cubicBezTo>
                  <a:cubicBezTo>
                    <a:pt x="128612" y="775593"/>
                    <a:pt x="129216" y="780660"/>
                    <a:pt x="129216" y="786451"/>
                  </a:cubicBezTo>
                  <a:cubicBezTo>
                    <a:pt x="129216" y="793932"/>
                    <a:pt x="128311" y="800899"/>
                    <a:pt x="126501" y="807354"/>
                  </a:cubicBezTo>
                  <a:cubicBezTo>
                    <a:pt x="124691" y="813809"/>
                    <a:pt x="121856" y="820113"/>
                    <a:pt x="117995" y="826266"/>
                  </a:cubicBezTo>
                  <a:lnTo>
                    <a:pt x="106413" y="819751"/>
                  </a:lnTo>
                  <a:cubicBezTo>
                    <a:pt x="110153" y="814563"/>
                    <a:pt x="112868" y="809285"/>
                    <a:pt x="114557" y="803916"/>
                  </a:cubicBezTo>
                  <a:cubicBezTo>
                    <a:pt x="116246" y="798547"/>
                    <a:pt x="117090" y="792725"/>
                    <a:pt x="117090" y="786451"/>
                  </a:cubicBezTo>
                  <a:cubicBezTo>
                    <a:pt x="117090" y="781746"/>
                    <a:pt x="116698" y="777946"/>
                    <a:pt x="115914" y="775050"/>
                  </a:cubicBezTo>
                  <a:cubicBezTo>
                    <a:pt x="115130" y="772155"/>
                    <a:pt x="113712" y="769379"/>
                    <a:pt x="111661" y="766725"/>
                  </a:cubicBezTo>
                  <a:cubicBezTo>
                    <a:pt x="107197" y="760813"/>
                    <a:pt x="101285" y="757857"/>
                    <a:pt x="93926" y="757857"/>
                  </a:cubicBezTo>
                  <a:cubicBezTo>
                    <a:pt x="82946" y="757857"/>
                    <a:pt x="75225" y="765277"/>
                    <a:pt x="70761" y="780117"/>
                  </a:cubicBezTo>
                  <a:lnTo>
                    <a:pt x="66960" y="792605"/>
                  </a:lnTo>
                  <a:cubicBezTo>
                    <a:pt x="65271" y="798275"/>
                    <a:pt x="63642" y="802769"/>
                    <a:pt x="62074" y="806087"/>
                  </a:cubicBezTo>
                  <a:cubicBezTo>
                    <a:pt x="60506" y="809405"/>
                    <a:pt x="58454" y="812271"/>
                    <a:pt x="55921" y="814684"/>
                  </a:cubicBezTo>
                  <a:cubicBezTo>
                    <a:pt x="50371" y="819871"/>
                    <a:pt x="43614" y="822465"/>
                    <a:pt x="35652" y="822465"/>
                  </a:cubicBezTo>
                  <a:cubicBezTo>
                    <a:pt x="30343" y="822465"/>
                    <a:pt x="25517" y="821500"/>
                    <a:pt x="21174" y="819570"/>
                  </a:cubicBezTo>
                  <a:cubicBezTo>
                    <a:pt x="16830" y="817640"/>
                    <a:pt x="13090" y="814925"/>
                    <a:pt x="9953" y="811426"/>
                  </a:cubicBezTo>
                  <a:cubicBezTo>
                    <a:pt x="6816" y="807927"/>
                    <a:pt x="4373" y="803704"/>
                    <a:pt x="2624" y="798758"/>
                  </a:cubicBezTo>
                  <a:cubicBezTo>
                    <a:pt x="874" y="793811"/>
                    <a:pt x="0" y="788322"/>
                    <a:pt x="0" y="782289"/>
                  </a:cubicBezTo>
                  <a:cubicBezTo>
                    <a:pt x="0" y="769138"/>
                    <a:pt x="3981" y="756651"/>
                    <a:pt x="11944" y="744827"/>
                  </a:cubicBezTo>
                  <a:lnTo>
                    <a:pt x="22621" y="751342"/>
                  </a:lnTo>
                  <a:cubicBezTo>
                    <a:pt x="20691" y="754359"/>
                    <a:pt x="19062" y="757134"/>
                    <a:pt x="17735" y="759667"/>
                  </a:cubicBezTo>
                  <a:cubicBezTo>
                    <a:pt x="16408" y="762201"/>
                    <a:pt x="15322" y="764644"/>
                    <a:pt x="14478" y="766997"/>
                  </a:cubicBezTo>
                  <a:cubicBezTo>
                    <a:pt x="13633" y="769350"/>
                    <a:pt x="13030" y="771702"/>
                    <a:pt x="12668" y="774055"/>
                  </a:cubicBezTo>
                  <a:cubicBezTo>
                    <a:pt x="12306" y="776408"/>
                    <a:pt x="12125" y="778911"/>
                    <a:pt x="12125" y="781565"/>
                  </a:cubicBezTo>
                  <a:cubicBezTo>
                    <a:pt x="12125" y="789408"/>
                    <a:pt x="13935" y="795500"/>
                    <a:pt x="17554" y="799844"/>
                  </a:cubicBezTo>
                  <a:cubicBezTo>
                    <a:pt x="21174" y="804187"/>
                    <a:pt x="26181" y="806359"/>
                    <a:pt x="32575" y="806359"/>
                  </a:cubicBezTo>
                  <a:cubicBezTo>
                    <a:pt x="37642" y="806359"/>
                    <a:pt x="41684" y="804760"/>
                    <a:pt x="44700" y="801563"/>
                  </a:cubicBezTo>
                  <a:cubicBezTo>
                    <a:pt x="47717" y="798366"/>
                    <a:pt x="50431" y="793087"/>
                    <a:pt x="52844" y="785728"/>
                  </a:cubicBezTo>
                  <a:lnTo>
                    <a:pt x="57369" y="771430"/>
                  </a:lnTo>
                  <a:cubicBezTo>
                    <a:pt x="59058" y="765881"/>
                    <a:pt x="60837" y="761477"/>
                    <a:pt x="62707" y="758219"/>
                  </a:cubicBezTo>
                  <a:cubicBezTo>
                    <a:pt x="64577" y="754962"/>
                    <a:pt x="66960" y="752066"/>
                    <a:pt x="69856" y="749533"/>
                  </a:cubicBezTo>
                  <a:cubicBezTo>
                    <a:pt x="72751" y="746999"/>
                    <a:pt x="76160" y="745008"/>
                    <a:pt x="80081" y="743560"/>
                  </a:cubicBezTo>
                  <a:cubicBezTo>
                    <a:pt x="84002" y="742113"/>
                    <a:pt x="87893" y="741389"/>
                    <a:pt x="91754" y="741389"/>
                  </a:cubicBezTo>
                  <a:close/>
                  <a:moveTo>
                    <a:pt x="118719" y="624555"/>
                  </a:moveTo>
                  <a:cubicBezTo>
                    <a:pt x="121977" y="629623"/>
                    <a:pt x="124480" y="635112"/>
                    <a:pt x="126230" y="641024"/>
                  </a:cubicBezTo>
                  <a:cubicBezTo>
                    <a:pt x="127979" y="646935"/>
                    <a:pt x="128854" y="652968"/>
                    <a:pt x="128854" y="659121"/>
                  </a:cubicBezTo>
                  <a:cubicBezTo>
                    <a:pt x="128854" y="665878"/>
                    <a:pt x="127466" y="672393"/>
                    <a:pt x="124691" y="678667"/>
                  </a:cubicBezTo>
                  <a:cubicBezTo>
                    <a:pt x="121916" y="684940"/>
                    <a:pt x="117814" y="690490"/>
                    <a:pt x="112385" y="695316"/>
                  </a:cubicBezTo>
                  <a:cubicBezTo>
                    <a:pt x="106352" y="700625"/>
                    <a:pt x="99294" y="704425"/>
                    <a:pt x="91211" y="706718"/>
                  </a:cubicBezTo>
                  <a:cubicBezTo>
                    <a:pt x="83127" y="709010"/>
                    <a:pt x="74441" y="710156"/>
                    <a:pt x="65151" y="710156"/>
                  </a:cubicBezTo>
                  <a:cubicBezTo>
                    <a:pt x="55981" y="710156"/>
                    <a:pt x="47475" y="708859"/>
                    <a:pt x="39633" y="706265"/>
                  </a:cubicBezTo>
                  <a:cubicBezTo>
                    <a:pt x="31791" y="703671"/>
                    <a:pt x="25004" y="700052"/>
                    <a:pt x="19273" y="695407"/>
                  </a:cubicBezTo>
                  <a:cubicBezTo>
                    <a:pt x="13542" y="690762"/>
                    <a:pt x="9078" y="685242"/>
                    <a:pt x="5881" y="678848"/>
                  </a:cubicBezTo>
                  <a:cubicBezTo>
                    <a:pt x="2684" y="672453"/>
                    <a:pt x="1085" y="665516"/>
                    <a:pt x="1085" y="658036"/>
                  </a:cubicBezTo>
                  <a:cubicBezTo>
                    <a:pt x="1085" y="652003"/>
                    <a:pt x="1960" y="646332"/>
                    <a:pt x="3710" y="641024"/>
                  </a:cubicBezTo>
                  <a:cubicBezTo>
                    <a:pt x="5459" y="635715"/>
                    <a:pt x="7962" y="630950"/>
                    <a:pt x="11220" y="626727"/>
                  </a:cubicBezTo>
                  <a:lnTo>
                    <a:pt x="20812" y="634690"/>
                  </a:lnTo>
                  <a:cubicBezTo>
                    <a:pt x="18037" y="638430"/>
                    <a:pt x="16046" y="642140"/>
                    <a:pt x="14839" y="645820"/>
                  </a:cubicBezTo>
                  <a:cubicBezTo>
                    <a:pt x="13633" y="649500"/>
                    <a:pt x="13030" y="653632"/>
                    <a:pt x="13030" y="658216"/>
                  </a:cubicBezTo>
                  <a:cubicBezTo>
                    <a:pt x="13030" y="665456"/>
                    <a:pt x="14839" y="671609"/>
                    <a:pt x="18459" y="676676"/>
                  </a:cubicBezTo>
                  <a:cubicBezTo>
                    <a:pt x="22078" y="681743"/>
                    <a:pt x="27387" y="685785"/>
                    <a:pt x="34385" y="688801"/>
                  </a:cubicBezTo>
                  <a:cubicBezTo>
                    <a:pt x="38608" y="690611"/>
                    <a:pt x="43313" y="691938"/>
                    <a:pt x="48501" y="692783"/>
                  </a:cubicBezTo>
                  <a:cubicBezTo>
                    <a:pt x="53689" y="693627"/>
                    <a:pt x="59963" y="694049"/>
                    <a:pt x="67322" y="694049"/>
                  </a:cubicBezTo>
                  <a:cubicBezTo>
                    <a:pt x="73355" y="694049"/>
                    <a:pt x="78332" y="693748"/>
                    <a:pt x="82253" y="693145"/>
                  </a:cubicBezTo>
                  <a:cubicBezTo>
                    <a:pt x="86174" y="692541"/>
                    <a:pt x="89944" y="691516"/>
                    <a:pt x="93564" y="690068"/>
                  </a:cubicBezTo>
                  <a:cubicBezTo>
                    <a:pt x="101406" y="686931"/>
                    <a:pt x="107227" y="682377"/>
                    <a:pt x="111028" y="676405"/>
                  </a:cubicBezTo>
                  <a:cubicBezTo>
                    <a:pt x="114828" y="670432"/>
                    <a:pt x="116728" y="663887"/>
                    <a:pt x="116728" y="656769"/>
                  </a:cubicBezTo>
                  <a:cubicBezTo>
                    <a:pt x="116728" y="652184"/>
                    <a:pt x="116095" y="647992"/>
                    <a:pt x="114828" y="644191"/>
                  </a:cubicBezTo>
                  <a:cubicBezTo>
                    <a:pt x="113561" y="640391"/>
                    <a:pt x="111540" y="636499"/>
                    <a:pt x="108766" y="632518"/>
                  </a:cubicBezTo>
                  <a:lnTo>
                    <a:pt x="118719" y="624555"/>
                  </a:lnTo>
                  <a:close/>
                  <a:moveTo>
                    <a:pt x="2714" y="499282"/>
                  </a:moveTo>
                  <a:lnTo>
                    <a:pt x="126863" y="499282"/>
                  </a:lnTo>
                  <a:lnTo>
                    <a:pt x="126863" y="514122"/>
                  </a:lnTo>
                  <a:lnTo>
                    <a:pt x="66779" y="514122"/>
                  </a:lnTo>
                  <a:lnTo>
                    <a:pt x="66779" y="566424"/>
                  </a:lnTo>
                  <a:lnTo>
                    <a:pt x="126863" y="566424"/>
                  </a:lnTo>
                  <a:lnTo>
                    <a:pt x="126863" y="580902"/>
                  </a:lnTo>
                  <a:lnTo>
                    <a:pt x="2714" y="580902"/>
                  </a:lnTo>
                  <a:lnTo>
                    <a:pt x="2714" y="566424"/>
                  </a:lnTo>
                  <a:lnTo>
                    <a:pt x="54654" y="566424"/>
                  </a:lnTo>
                  <a:lnTo>
                    <a:pt x="54654" y="514122"/>
                  </a:lnTo>
                  <a:lnTo>
                    <a:pt x="2714" y="514122"/>
                  </a:lnTo>
                  <a:lnTo>
                    <a:pt x="2714" y="499282"/>
                  </a:lnTo>
                  <a:close/>
                  <a:moveTo>
                    <a:pt x="114376" y="383668"/>
                  </a:moveTo>
                  <a:lnTo>
                    <a:pt x="126863" y="385659"/>
                  </a:lnTo>
                  <a:lnTo>
                    <a:pt x="126863" y="447552"/>
                  </a:lnTo>
                  <a:lnTo>
                    <a:pt x="2714" y="447552"/>
                  </a:lnTo>
                  <a:lnTo>
                    <a:pt x="2714" y="432712"/>
                  </a:lnTo>
                  <a:lnTo>
                    <a:pt x="114376" y="432712"/>
                  </a:lnTo>
                  <a:lnTo>
                    <a:pt x="114376" y="383668"/>
                  </a:lnTo>
                  <a:close/>
                  <a:moveTo>
                    <a:pt x="76552" y="288665"/>
                  </a:moveTo>
                  <a:lnTo>
                    <a:pt x="15744" y="307668"/>
                  </a:lnTo>
                  <a:lnTo>
                    <a:pt x="76552" y="327213"/>
                  </a:lnTo>
                  <a:lnTo>
                    <a:pt x="76552" y="288665"/>
                  </a:lnTo>
                  <a:close/>
                  <a:moveTo>
                    <a:pt x="126863" y="256271"/>
                  </a:moveTo>
                  <a:lnTo>
                    <a:pt x="126863" y="273102"/>
                  </a:lnTo>
                  <a:lnTo>
                    <a:pt x="88677" y="284865"/>
                  </a:lnTo>
                  <a:lnTo>
                    <a:pt x="88677" y="331195"/>
                  </a:lnTo>
                  <a:lnTo>
                    <a:pt x="126863" y="343139"/>
                  </a:lnTo>
                  <a:lnTo>
                    <a:pt x="126863" y="358160"/>
                  </a:lnTo>
                  <a:lnTo>
                    <a:pt x="2714" y="316717"/>
                  </a:lnTo>
                  <a:lnTo>
                    <a:pt x="2714" y="297352"/>
                  </a:lnTo>
                  <a:lnTo>
                    <a:pt x="126863" y="256271"/>
                  </a:lnTo>
                  <a:close/>
                  <a:moveTo>
                    <a:pt x="2714" y="136428"/>
                  </a:moveTo>
                  <a:lnTo>
                    <a:pt x="126863" y="136428"/>
                  </a:lnTo>
                  <a:lnTo>
                    <a:pt x="126863" y="151991"/>
                  </a:lnTo>
                  <a:lnTo>
                    <a:pt x="50854" y="191806"/>
                  </a:lnTo>
                  <a:cubicBezTo>
                    <a:pt x="47475" y="193616"/>
                    <a:pt x="44218" y="195275"/>
                    <a:pt x="41081" y="196783"/>
                  </a:cubicBezTo>
                  <a:lnTo>
                    <a:pt x="32485" y="200945"/>
                  </a:lnTo>
                  <a:cubicBezTo>
                    <a:pt x="29891" y="202212"/>
                    <a:pt x="27628" y="203268"/>
                    <a:pt x="25698" y="204112"/>
                  </a:cubicBezTo>
                  <a:cubicBezTo>
                    <a:pt x="23768" y="204957"/>
                    <a:pt x="22259" y="205560"/>
                    <a:pt x="21174" y="205922"/>
                  </a:cubicBezTo>
                  <a:cubicBezTo>
                    <a:pt x="22139" y="205801"/>
                    <a:pt x="23707" y="205681"/>
                    <a:pt x="25879" y="205560"/>
                  </a:cubicBezTo>
                  <a:lnTo>
                    <a:pt x="33932" y="205108"/>
                  </a:lnTo>
                  <a:lnTo>
                    <a:pt x="43976" y="204565"/>
                  </a:lnTo>
                  <a:cubicBezTo>
                    <a:pt x="47596" y="204384"/>
                    <a:pt x="51215" y="204293"/>
                    <a:pt x="54835" y="204293"/>
                  </a:cubicBezTo>
                  <a:lnTo>
                    <a:pt x="126863" y="203569"/>
                  </a:lnTo>
                  <a:lnTo>
                    <a:pt x="126863" y="218952"/>
                  </a:lnTo>
                  <a:lnTo>
                    <a:pt x="2714" y="218952"/>
                  </a:lnTo>
                  <a:lnTo>
                    <a:pt x="2714" y="201760"/>
                  </a:lnTo>
                  <a:lnTo>
                    <a:pt x="81981" y="160497"/>
                  </a:lnTo>
                  <a:cubicBezTo>
                    <a:pt x="84877" y="158929"/>
                    <a:pt x="87833" y="157481"/>
                    <a:pt x="90849" y="156154"/>
                  </a:cubicBezTo>
                  <a:lnTo>
                    <a:pt x="98993" y="152625"/>
                  </a:lnTo>
                  <a:lnTo>
                    <a:pt x="105056" y="150091"/>
                  </a:lnTo>
                  <a:cubicBezTo>
                    <a:pt x="106684" y="149428"/>
                    <a:pt x="107680" y="149035"/>
                    <a:pt x="108042" y="148915"/>
                  </a:cubicBezTo>
                  <a:cubicBezTo>
                    <a:pt x="107921" y="148915"/>
                    <a:pt x="106714" y="149005"/>
                    <a:pt x="104422" y="149186"/>
                  </a:cubicBezTo>
                  <a:cubicBezTo>
                    <a:pt x="102130" y="149367"/>
                    <a:pt x="99204" y="149548"/>
                    <a:pt x="95645" y="149729"/>
                  </a:cubicBezTo>
                  <a:lnTo>
                    <a:pt x="83610" y="150272"/>
                  </a:lnTo>
                  <a:cubicBezTo>
                    <a:pt x="79146" y="150453"/>
                    <a:pt x="74682" y="150544"/>
                    <a:pt x="70218" y="150544"/>
                  </a:cubicBezTo>
                  <a:lnTo>
                    <a:pt x="2714" y="151087"/>
                  </a:lnTo>
                  <a:lnTo>
                    <a:pt x="2714" y="136428"/>
                  </a:lnTo>
                  <a:close/>
                  <a:moveTo>
                    <a:pt x="66779" y="16107"/>
                  </a:moveTo>
                  <a:cubicBezTo>
                    <a:pt x="57489" y="16107"/>
                    <a:pt x="49647" y="16861"/>
                    <a:pt x="43253" y="18369"/>
                  </a:cubicBezTo>
                  <a:cubicBezTo>
                    <a:pt x="36858" y="19877"/>
                    <a:pt x="31188" y="22683"/>
                    <a:pt x="26241" y="26785"/>
                  </a:cubicBezTo>
                  <a:cubicBezTo>
                    <a:pt x="23828" y="28836"/>
                    <a:pt x="21867" y="30887"/>
                    <a:pt x="20359" y="32938"/>
                  </a:cubicBezTo>
                  <a:cubicBezTo>
                    <a:pt x="18851" y="34989"/>
                    <a:pt x="17705" y="37191"/>
                    <a:pt x="16921" y="39544"/>
                  </a:cubicBezTo>
                  <a:cubicBezTo>
                    <a:pt x="16136" y="41896"/>
                    <a:pt x="15594" y="44400"/>
                    <a:pt x="15292" y="47054"/>
                  </a:cubicBezTo>
                  <a:cubicBezTo>
                    <a:pt x="14990" y="49708"/>
                    <a:pt x="14839" y="52664"/>
                    <a:pt x="14839" y="55922"/>
                  </a:cubicBezTo>
                  <a:lnTo>
                    <a:pt x="14839" y="70762"/>
                  </a:lnTo>
                  <a:lnTo>
                    <a:pt x="114557" y="70762"/>
                  </a:lnTo>
                  <a:lnTo>
                    <a:pt x="114557" y="55922"/>
                  </a:lnTo>
                  <a:cubicBezTo>
                    <a:pt x="114557" y="52664"/>
                    <a:pt x="114436" y="49527"/>
                    <a:pt x="114195" y="46511"/>
                  </a:cubicBezTo>
                  <a:cubicBezTo>
                    <a:pt x="113953" y="43495"/>
                    <a:pt x="113380" y="40629"/>
                    <a:pt x="112475" y="37915"/>
                  </a:cubicBezTo>
                  <a:cubicBezTo>
                    <a:pt x="111571" y="35200"/>
                    <a:pt x="110243" y="32696"/>
                    <a:pt x="108494" y="30404"/>
                  </a:cubicBezTo>
                  <a:cubicBezTo>
                    <a:pt x="106745" y="28112"/>
                    <a:pt x="104422" y="26121"/>
                    <a:pt x="101526" y="24432"/>
                  </a:cubicBezTo>
                  <a:cubicBezTo>
                    <a:pt x="96700" y="21657"/>
                    <a:pt x="91332" y="19576"/>
                    <a:pt x="85420" y="18189"/>
                  </a:cubicBezTo>
                  <a:cubicBezTo>
                    <a:pt x="79508" y="16801"/>
                    <a:pt x="73294" y="16107"/>
                    <a:pt x="66779" y="16107"/>
                  </a:cubicBezTo>
                  <a:close/>
                  <a:moveTo>
                    <a:pt x="64970" y="0"/>
                  </a:moveTo>
                  <a:cubicBezTo>
                    <a:pt x="75949" y="0"/>
                    <a:pt x="85269" y="1297"/>
                    <a:pt x="92930" y="3892"/>
                  </a:cubicBezTo>
                  <a:cubicBezTo>
                    <a:pt x="100591" y="6486"/>
                    <a:pt x="106714" y="9894"/>
                    <a:pt x="111299" y="14116"/>
                  </a:cubicBezTo>
                  <a:cubicBezTo>
                    <a:pt x="114315" y="16892"/>
                    <a:pt x="116819" y="19666"/>
                    <a:pt x="118810" y="22442"/>
                  </a:cubicBezTo>
                  <a:cubicBezTo>
                    <a:pt x="120800" y="25216"/>
                    <a:pt x="122399" y="28142"/>
                    <a:pt x="123605" y="31219"/>
                  </a:cubicBezTo>
                  <a:cubicBezTo>
                    <a:pt x="124812" y="34295"/>
                    <a:pt x="125656" y="37643"/>
                    <a:pt x="126139" y="41263"/>
                  </a:cubicBezTo>
                  <a:cubicBezTo>
                    <a:pt x="126622" y="44882"/>
                    <a:pt x="126863" y="48864"/>
                    <a:pt x="126863" y="53207"/>
                  </a:cubicBezTo>
                  <a:lnTo>
                    <a:pt x="126863" y="85602"/>
                  </a:lnTo>
                  <a:lnTo>
                    <a:pt x="2714" y="85602"/>
                  </a:lnTo>
                  <a:lnTo>
                    <a:pt x="2714" y="60808"/>
                  </a:lnTo>
                  <a:cubicBezTo>
                    <a:pt x="2714" y="56103"/>
                    <a:pt x="2805" y="51940"/>
                    <a:pt x="2986" y="48321"/>
                  </a:cubicBezTo>
                  <a:cubicBezTo>
                    <a:pt x="3167" y="44701"/>
                    <a:pt x="3589" y="41383"/>
                    <a:pt x="4252" y="38367"/>
                  </a:cubicBezTo>
                  <a:cubicBezTo>
                    <a:pt x="4916" y="35351"/>
                    <a:pt x="5881" y="32455"/>
                    <a:pt x="7148" y="29680"/>
                  </a:cubicBezTo>
                  <a:cubicBezTo>
                    <a:pt x="8415" y="26905"/>
                    <a:pt x="10134" y="24010"/>
                    <a:pt x="12306" y="20994"/>
                  </a:cubicBezTo>
                  <a:cubicBezTo>
                    <a:pt x="17373" y="13875"/>
                    <a:pt x="24371" y="8597"/>
                    <a:pt x="33299" y="5158"/>
                  </a:cubicBezTo>
                  <a:cubicBezTo>
                    <a:pt x="42227" y="1720"/>
                    <a:pt x="52784" y="0"/>
                    <a:pt x="649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/>
            <p:nvPr userDrawn="1"/>
          </p:nvSpPr>
          <p:spPr>
            <a:xfrm>
              <a:off x="11800573" y="0"/>
              <a:ext cx="45719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Foliennummernplatzhalter 3"/>
          <p:cNvSpPr>
            <a:spLocks noGrp="1"/>
          </p:cNvSpPr>
          <p:nvPr userDrawn="1">
            <p:ph type="sldNum" sz="quarter" idx="4"/>
          </p:nvPr>
        </p:nvSpPr>
        <p:spPr>
          <a:xfrm>
            <a:off x="11835570" y="6356350"/>
            <a:ext cx="356430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B74C6E-1CB0-4742-B55F-F11C190A1D4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334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649" r:id="rId2"/>
    <p:sldLayoutId id="2147483650" r:id="rId3"/>
    <p:sldLayoutId id="2147483686" r:id="rId4"/>
    <p:sldLayoutId id="2147483652" r:id="rId5"/>
    <p:sldLayoutId id="2147483724" r:id="rId6"/>
    <p:sldLayoutId id="2147483725" r:id="rId7"/>
    <p:sldLayoutId id="2147483726" r:id="rId8"/>
    <p:sldLayoutId id="2147483654" r:id="rId9"/>
    <p:sldLayoutId id="2147483688" r:id="rId10"/>
    <p:sldLayoutId id="2147483689" r:id="rId11"/>
    <p:sldLayoutId id="2147483687" r:id="rId12"/>
    <p:sldLayoutId id="2147483706" r:id="rId13"/>
    <p:sldLayoutId id="2147483705" r:id="rId14"/>
    <p:sldLayoutId id="2147483704" r:id="rId15"/>
    <p:sldLayoutId id="2147483655" r:id="rId16"/>
    <p:sldLayoutId id="2147483690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rgbClr val="8CBE14"/>
          </a:solidFill>
          <a:latin typeface="Segoe UI Semibold" panose="020B0702040204020203" pitchFamily="34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bg1"/>
        </a:buClr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SzPct val="125000"/>
        <a:buFont typeface="Times New Roman" panose="02020603050405020304" pitchFamily="18" charset="0"/>
        <a:buChar char="-"/>
        <a:defRPr sz="2000" kern="1200">
          <a:solidFill>
            <a:schemeClr val="bg2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rgbClr val="0050A0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»"/>
        <a:defRPr sz="1800" kern="1200">
          <a:solidFill>
            <a:srgbClr val="0050A0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423" userDrawn="1">
          <p15:clr>
            <a:srgbClr val="F26B43"/>
          </p15:clr>
        </p15:guide>
        <p15:guide id="5" pos="325" userDrawn="1">
          <p15:clr>
            <a:srgbClr val="F26B43"/>
          </p15:clr>
        </p15:guide>
        <p15:guide id="6" pos="7242" userDrawn="1">
          <p15:clr>
            <a:srgbClr val="F26B43"/>
          </p15:clr>
        </p15:guide>
        <p15:guide id="7" orient="horz" pos="164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EKM </a:t>
            </a:r>
            <a:br>
              <a:rPr lang="de-DE" dirty="0"/>
            </a:br>
            <a:r>
              <a:rPr lang="de-DE" dirty="0" err="1"/>
              <a:t>Powerpointvorlage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de-DE" dirty="0"/>
              <a:t>Erstellen Sie Ihr Dokument durch Einfügen neuer Folien</a:t>
            </a:r>
            <a:r>
              <a:rPr lang="de-DE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de-DE" dirty="0" smtClean="0"/>
              <a:t>Wählen </a:t>
            </a:r>
            <a:r>
              <a:rPr lang="de-DE" dirty="0"/>
              <a:t>Sie dabei die jeweils am besten geeignete Vorlage aus.</a:t>
            </a:r>
          </a:p>
          <a:p>
            <a:pPr>
              <a:lnSpc>
                <a:spcPct val="110000"/>
              </a:lnSpc>
            </a:pPr>
            <a:r>
              <a:rPr lang="de-DE" dirty="0"/>
              <a:t>Diese finden sie unter: &gt;EINFÜGEN &gt;NEUE FOLIE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739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784013" cy="6858000"/>
          </a:xfrm>
        </p:spPr>
      </p:pic>
      <p:sp>
        <p:nvSpPr>
          <p:cNvPr id="3" name="Textplatzhalter 2"/>
          <p:cNvSpPr>
            <a:spLocks noGrp="1"/>
          </p:cNvSpPr>
          <p:nvPr>
            <p:ph type="body" idx="10"/>
          </p:nvPr>
        </p:nvSpPr>
        <p:spPr>
          <a:xfrm>
            <a:off x="-1" y="4245675"/>
            <a:ext cx="8824823" cy="1913585"/>
          </a:xfrm>
        </p:spPr>
        <p:txBody>
          <a:bodyPr/>
          <a:lstStyle/>
          <a:p>
            <a:r>
              <a:rPr lang="de-DE" dirty="0"/>
              <a:t>Und hier beginnt </a:t>
            </a:r>
            <a:r>
              <a:rPr lang="de-DE" dirty="0" smtClean="0"/>
              <a:t>Ihr </a:t>
            </a:r>
            <a:r>
              <a:rPr lang="de-DE" dirty="0"/>
              <a:t>eigener Weg</a:t>
            </a:r>
            <a:r>
              <a:rPr lang="de-DE" dirty="0" smtClean="0"/>
              <a:t>!</a:t>
            </a:r>
          </a:p>
          <a:p>
            <a:pPr lvl="1">
              <a:lnSpc>
                <a:spcPct val="110000"/>
              </a:lnSpc>
            </a:pPr>
            <a:r>
              <a:rPr lang="de-DE" b="0" dirty="0">
                <a:solidFill>
                  <a:schemeClr val="bg1"/>
                </a:solidFill>
              </a:rPr>
              <a:t>Erstellen Sie Ihr Dokument durch Einfügen neuer </a:t>
            </a:r>
            <a:r>
              <a:rPr lang="de-DE" b="0" dirty="0" smtClean="0">
                <a:solidFill>
                  <a:schemeClr val="bg1"/>
                </a:solidFill>
              </a:rPr>
              <a:t>Folien.</a:t>
            </a:r>
            <a:br>
              <a:rPr lang="de-DE" b="0" dirty="0" smtClean="0">
                <a:solidFill>
                  <a:schemeClr val="bg1"/>
                </a:solidFill>
              </a:rPr>
            </a:br>
            <a:r>
              <a:rPr lang="de-DE" b="0" dirty="0" smtClean="0">
                <a:solidFill>
                  <a:schemeClr val="bg1"/>
                </a:solidFill>
              </a:rPr>
              <a:t>Wählen </a:t>
            </a:r>
            <a:r>
              <a:rPr lang="de-DE" b="0" dirty="0">
                <a:solidFill>
                  <a:schemeClr val="bg1"/>
                </a:solidFill>
              </a:rPr>
              <a:t>Sie dabei die jeweils am besten geeignete Vorlage </a:t>
            </a:r>
            <a:r>
              <a:rPr lang="de-DE" b="0" dirty="0" smtClean="0">
                <a:solidFill>
                  <a:schemeClr val="bg1"/>
                </a:solidFill>
              </a:rPr>
              <a:t>aus.</a:t>
            </a:r>
            <a:br>
              <a:rPr lang="de-DE" b="0" dirty="0" smtClean="0">
                <a:solidFill>
                  <a:schemeClr val="bg1"/>
                </a:solidFill>
              </a:rPr>
            </a:br>
            <a:r>
              <a:rPr lang="de-DE" b="0" dirty="0" smtClean="0">
                <a:solidFill>
                  <a:schemeClr val="bg1"/>
                </a:solidFill>
              </a:rPr>
              <a:t>Diese </a:t>
            </a:r>
            <a:r>
              <a:rPr lang="de-DE" b="0" dirty="0">
                <a:solidFill>
                  <a:schemeClr val="bg1"/>
                </a:solidFill>
              </a:rPr>
              <a:t>finden sie unter: &gt;EINFÜGEN &gt;NEUE FOLIE.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054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515937" y="5415455"/>
            <a:ext cx="10980737" cy="674195"/>
          </a:xfrm>
        </p:spPr>
        <p:txBody>
          <a:bodyPr/>
          <a:lstStyle/>
          <a:p>
            <a:pPr algn="ctr"/>
            <a:r>
              <a:rPr lang="de-DE" dirty="0" smtClean="0"/>
              <a:t>Das könnte Ihre Eröffnungsfolie sein.</a:t>
            </a:r>
            <a:endParaRPr lang="de-DE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1054" b="11054"/>
          <a:stretch>
            <a:fillRect/>
          </a:stretch>
        </p:blipFill>
        <p:spPr>
          <a:xfrm>
            <a:off x="3858683" y="2286614"/>
            <a:ext cx="4461934" cy="1744663"/>
          </a:xfrm>
        </p:spPr>
      </p:pic>
    </p:spTree>
    <p:extLst>
      <p:ext uri="{BB962C8B-B14F-4D97-AF65-F5344CB8AC3E}">
        <p14:creationId xmlns:p14="http://schemas.microsoft.com/office/powerpoint/2010/main" val="36691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Führungslinien helfen Objekte zu platzieren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>
            <a:off x="521335" y="0"/>
            <a:ext cx="710823" cy="6959600"/>
            <a:chOff x="521335" y="0"/>
            <a:chExt cx="710823" cy="6959600"/>
          </a:xfrm>
        </p:grpSpPr>
        <p:cxnSp>
          <p:nvCxnSpPr>
            <p:cNvPr id="15" name="Gerader Verbinder 14"/>
            <p:cNvCxnSpPr/>
            <p:nvPr/>
          </p:nvCxnSpPr>
          <p:spPr>
            <a:xfrm>
              <a:off x="521335" y="0"/>
              <a:ext cx="0" cy="695960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feil nach rechts 17"/>
            <p:cNvSpPr/>
            <p:nvPr/>
          </p:nvSpPr>
          <p:spPr>
            <a:xfrm flipH="1">
              <a:off x="553732" y="4394904"/>
              <a:ext cx="678426" cy="445007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0" y="5971254"/>
            <a:ext cx="12283440" cy="337560"/>
            <a:chOff x="0" y="6368040"/>
            <a:chExt cx="12283440" cy="337560"/>
          </a:xfrm>
        </p:grpSpPr>
        <p:cxnSp>
          <p:nvCxnSpPr>
            <p:cNvPr id="14" name="Gerader Verbinder 13"/>
            <p:cNvCxnSpPr/>
            <p:nvPr/>
          </p:nvCxnSpPr>
          <p:spPr>
            <a:xfrm>
              <a:off x="0" y="6705600"/>
              <a:ext cx="12283440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Pfeil nach rechts 20"/>
            <p:cNvSpPr/>
            <p:nvPr/>
          </p:nvSpPr>
          <p:spPr>
            <a:xfrm rot="16200000" flipH="1">
              <a:off x="5866227" y="6349083"/>
              <a:ext cx="293178" cy="331091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11444068" y="0"/>
            <a:ext cx="344707" cy="6959600"/>
            <a:chOff x="11444068" y="0"/>
            <a:chExt cx="344707" cy="6959600"/>
          </a:xfrm>
        </p:grpSpPr>
        <p:cxnSp>
          <p:nvCxnSpPr>
            <p:cNvPr id="9" name="Gerader Verbinder 8"/>
            <p:cNvCxnSpPr/>
            <p:nvPr/>
          </p:nvCxnSpPr>
          <p:spPr>
            <a:xfrm>
              <a:off x="11788775" y="0"/>
              <a:ext cx="0" cy="695960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feil nach rechts 21"/>
            <p:cNvSpPr/>
            <p:nvPr/>
          </p:nvSpPr>
          <p:spPr>
            <a:xfrm rot="10800000" flipH="1">
              <a:off x="11444068" y="3026763"/>
              <a:ext cx="293178" cy="331091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10806858" y="0"/>
            <a:ext cx="688811" cy="6959600"/>
            <a:chOff x="10815484" y="0"/>
            <a:chExt cx="688811" cy="6959600"/>
          </a:xfrm>
        </p:grpSpPr>
        <p:cxnSp>
          <p:nvCxnSpPr>
            <p:cNvPr id="8" name="Gerader Verbinder 7"/>
            <p:cNvCxnSpPr/>
            <p:nvPr/>
          </p:nvCxnSpPr>
          <p:spPr>
            <a:xfrm>
              <a:off x="11504295" y="0"/>
              <a:ext cx="0" cy="695960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Pfeil nach rechts 23"/>
            <p:cNvSpPr/>
            <p:nvPr/>
          </p:nvSpPr>
          <p:spPr>
            <a:xfrm>
              <a:off x="10815484" y="4394904"/>
              <a:ext cx="642017" cy="445007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0" y="255534"/>
            <a:ext cx="12283440" cy="326837"/>
            <a:chOff x="0" y="255534"/>
            <a:chExt cx="12283440" cy="326837"/>
          </a:xfrm>
        </p:grpSpPr>
        <p:cxnSp>
          <p:nvCxnSpPr>
            <p:cNvPr id="13" name="Gerader Verbinder 12"/>
            <p:cNvCxnSpPr/>
            <p:nvPr/>
          </p:nvCxnSpPr>
          <p:spPr>
            <a:xfrm>
              <a:off x="0" y="255534"/>
              <a:ext cx="12283440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feil nach rechts 31"/>
            <p:cNvSpPr/>
            <p:nvPr/>
          </p:nvSpPr>
          <p:spPr>
            <a:xfrm rot="5400000" flipH="1">
              <a:off x="10815732" y="270236"/>
              <a:ext cx="293178" cy="331091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927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Musterüberschrift </a:t>
            </a:r>
            <a:br>
              <a:rPr lang="de-DE" dirty="0" smtClean="0"/>
            </a:br>
            <a:r>
              <a:rPr lang="de-DE" dirty="0" smtClean="0"/>
              <a:t>38pt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3"/>
          </p:nvPr>
        </p:nvSpPr>
        <p:spPr>
          <a:xfrm>
            <a:off x="515938" y="1612489"/>
            <a:ext cx="11055952" cy="4696235"/>
          </a:xfrm>
        </p:spPr>
        <p:txBody>
          <a:bodyPr/>
          <a:lstStyle/>
          <a:p>
            <a:r>
              <a:rPr lang="de-DE" dirty="0" smtClean="0"/>
              <a:t>In der Präsentation sollten nur prägnante Stichpunkte stehen.</a:t>
            </a:r>
            <a:br>
              <a:rPr lang="de-DE" dirty="0" smtClean="0"/>
            </a:br>
            <a:r>
              <a:rPr lang="de-DE" dirty="0" smtClean="0"/>
              <a:t>Blindtext 28 Punkt: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consectetuer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. </a:t>
            </a:r>
            <a:r>
              <a:rPr lang="de-DE" dirty="0" err="1"/>
              <a:t>Aenean</a:t>
            </a:r>
            <a:r>
              <a:rPr lang="de-DE" dirty="0"/>
              <a:t> commodo </a:t>
            </a:r>
            <a:r>
              <a:rPr lang="de-DE" dirty="0" err="1"/>
              <a:t>ligula</a:t>
            </a:r>
            <a:r>
              <a:rPr lang="de-DE" dirty="0"/>
              <a:t> </a:t>
            </a:r>
            <a:r>
              <a:rPr lang="de-DE" dirty="0" err="1"/>
              <a:t>eget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. </a:t>
            </a:r>
            <a:endParaRPr lang="de-DE" dirty="0" smtClean="0"/>
          </a:p>
          <a:p>
            <a:pPr lvl="1"/>
            <a:r>
              <a:rPr lang="de-DE" dirty="0" smtClean="0"/>
              <a:t>Blindtext 24 Punkt: </a:t>
            </a:r>
            <a:r>
              <a:rPr lang="de-DE" dirty="0" err="1"/>
              <a:t>Donec</a:t>
            </a:r>
            <a:r>
              <a:rPr lang="de-DE" dirty="0"/>
              <a:t>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felis</a:t>
            </a:r>
            <a:r>
              <a:rPr lang="de-DE" dirty="0"/>
              <a:t>, </a:t>
            </a:r>
            <a:r>
              <a:rPr lang="de-DE" dirty="0" err="1"/>
              <a:t>ultricies</a:t>
            </a:r>
            <a:r>
              <a:rPr lang="de-DE" dirty="0"/>
              <a:t> </a:t>
            </a:r>
            <a:r>
              <a:rPr lang="de-DE" dirty="0" err="1"/>
              <a:t>nec</a:t>
            </a:r>
            <a:r>
              <a:rPr lang="de-DE" dirty="0"/>
              <a:t>, </a:t>
            </a:r>
            <a:r>
              <a:rPr lang="de-DE" dirty="0" err="1"/>
              <a:t>pellentesque</a:t>
            </a:r>
            <a:r>
              <a:rPr lang="de-DE" dirty="0"/>
              <a:t> </a:t>
            </a:r>
            <a:r>
              <a:rPr lang="de-DE" dirty="0" err="1"/>
              <a:t>eu</a:t>
            </a:r>
            <a:r>
              <a:rPr lang="de-DE" dirty="0"/>
              <a:t>, </a:t>
            </a:r>
            <a:r>
              <a:rPr lang="de-DE" dirty="0" err="1"/>
              <a:t>pretium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, </a:t>
            </a:r>
            <a:r>
              <a:rPr lang="de-DE" dirty="0" err="1"/>
              <a:t>sem</a:t>
            </a:r>
            <a:r>
              <a:rPr lang="de-DE" dirty="0"/>
              <a:t>. </a:t>
            </a:r>
            <a:r>
              <a:rPr lang="de-DE" dirty="0" err="1"/>
              <a:t>Nulla</a:t>
            </a:r>
            <a:r>
              <a:rPr lang="de-DE" dirty="0"/>
              <a:t> </a:t>
            </a:r>
            <a:r>
              <a:rPr lang="de-DE" dirty="0" err="1"/>
              <a:t>consequat</a:t>
            </a:r>
            <a:r>
              <a:rPr lang="de-DE" dirty="0"/>
              <a:t> </a:t>
            </a:r>
            <a:r>
              <a:rPr lang="de-DE" dirty="0" err="1"/>
              <a:t>massa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 </a:t>
            </a:r>
            <a:r>
              <a:rPr lang="de-DE" dirty="0" err="1"/>
              <a:t>enim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/>
              <a:t>pede</a:t>
            </a:r>
            <a:r>
              <a:rPr lang="de-DE" dirty="0"/>
              <a:t> </a:t>
            </a:r>
            <a:r>
              <a:rPr lang="de-DE" dirty="0" err="1"/>
              <a:t>justo</a:t>
            </a:r>
            <a:r>
              <a:rPr lang="de-DE" dirty="0"/>
              <a:t>, </a:t>
            </a:r>
            <a:r>
              <a:rPr lang="de-DE" dirty="0" err="1"/>
              <a:t>fringilla</a:t>
            </a:r>
            <a:r>
              <a:rPr lang="de-DE" dirty="0"/>
              <a:t> </a:t>
            </a:r>
            <a:r>
              <a:rPr lang="de-DE" dirty="0" err="1"/>
              <a:t>vel</a:t>
            </a:r>
            <a:r>
              <a:rPr lang="de-DE" dirty="0"/>
              <a:t>, </a:t>
            </a:r>
            <a:r>
              <a:rPr lang="de-DE" dirty="0" err="1"/>
              <a:t>aliquet</a:t>
            </a:r>
            <a:r>
              <a:rPr lang="de-DE" dirty="0"/>
              <a:t> </a:t>
            </a:r>
            <a:r>
              <a:rPr lang="de-DE" dirty="0" err="1"/>
              <a:t>nec</a:t>
            </a:r>
            <a:r>
              <a:rPr lang="de-DE" dirty="0"/>
              <a:t>, </a:t>
            </a:r>
            <a:r>
              <a:rPr lang="de-DE" dirty="0" err="1"/>
              <a:t>vulputate</a:t>
            </a:r>
            <a:r>
              <a:rPr lang="de-DE" dirty="0"/>
              <a:t> </a:t>
            </a:r>
            <a:r>
              <a:rPr lang="de-DE" dirty="0" err="1"/>
              <a:t>eget</a:t>
            </a:r>
            <a:r>
              <a:rPr lang="de-DE" dirty="0"/>
              <a:t>, </a:t>
            </a:r>
            <a:r>
              <a:rPr lang="de-DE" dirty="0" err="1"/>
              <a:t>arcu</a:t>
            </a:r>
            <a:r>
              <a:rPr lang="de-DE" dirty="0"/>
              <a:t>. In </a:t>
            </a:r>
            <a:r>
              <a:rPr lang="de-DE" dirty="0" err="1"/>
              <a:t>enim</a:t>
            </a:r>
            <a:r>
              <a:rPr lang="de-DE" dirty="0"/>
              <a:t> </a:t>
            </a:r>
            <a:r>
              <a:rPr lang="de-DE" dirty="0" err="1"/>
              <a:t>justo</a:t>
            </a:r>
            <a:r>
              <a:rPr lang="de-DE" dirty="0"/>
              <a:t>, </a:t>
            </a:r>
            <a:r>
              <a:rPr lang="de-DE" dirty="0" err="1"/>
              <a:t>rhoncus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, </a:t>
            </a:r>
            <a:r>
              <a:rPr lang="de-DE" dirty="0" err="1"/>
              <a:t>imperdiet</a:t>
            </a:r>
            <a:r>
              <a:rPr lang="de-DE" dirty="0"/>
              <a:t> a, </a:t>
            </a:r>
            <a:r>
              <a:rPr lang="de-DE" dirty="0" err="1"/>
              <a:t>venenatis</a:t>
            </a:r>
            <a:r>
              <a:rPr lang="de-DE" dirty="0"/>
              <a:t> </a:t>
            </a:r>
            <a:r>
              <a:rPr lang="de-DE" dirty="0" err="1"/>
              <a:t>vitae</a:t>
            </a:r>
            <a:r>
              <a:rPr lang="de-DE" dirty="0"/>
              <a:t>, </a:t>
            </a:r>
            <a:r>
              <a:rPr lang="de-DE" dirty="0" err="1"/>
              <a:t>justo</a:t>
            </a:r>
            <a:r>
              <a:rPr lang="de-DE" dirty="0"/>
              <a:t>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Nullam</a:t>
            </a:r>
            <a:r>
              <a:rPr lang="de-DE" dirty="0" smtClean="0"/>
              <a:t> </a:t>
            </a:r>
            <a:r>
              <a:rPr lang="de-DE" dirty="0" err="1"/>
              <a:t>dictum</a:t>
            </a:r>
            <a:r>
              <a:rPr lang="de-DE" dirty="0"/>
              <a:t> </a:t>
            </a:r>
            <a:r>
              <a:rPr lang="de-DE" dirty="0" err="1"/>
              <a:t>felis</a:t>
            </a:r>
            <a:r>
              <a:rPr lang="de-DE" dirty="0"/>
              <a:t> </a:t>
            </a:r>
            <a:r>
              <a:rPr lang="de-DE" dirty="0" err="1"/>
              <a:t>eu</a:t>
            </a:r>
            <a:r>
              <a:rPr lang="de-DE" dirty="0"/>
              <a:t> </a:t>
            </a:r>
            <a:r>
              <a:rPr lang="de-DE" dirty="0" err="1"/>
              <a:t>pede</a:t>
            </a:r>
            <a:r>
              <a:rPr lang="de-DE" dirty="0"/>
              <a:t> </a:t>
            </a:r>
            <a:r>
              <a:rPr lang="de-DE" dirty="0" err="1"/>
              <a:t>mollis</a:t>
            </a:r>
            <a:r>
              <a:rPr lang="de-DE" dirty="0"/>
              <a:t> </a:t>
            </a:r>
            <a:r>
              <a:rPr lang="de-DE" dirty="0" err="1"/>
              <a:t>pretium</a:t>
            </a:r>
            <a:r>
              <a:rPr lang="de-DE" dirty="0"/>
              <a:t>. Integer </a:t>
            </a:r>
            <a:r>
              <a:rPr lang="de-DE" dirty="0" err="1"/>
              <a:t>tincidunt</a:t>
            </a:r>
            <a:r>
              <a:rPr lang="de-DE" dirty="0"/>
              <a:t>. </a:t>
            </a:r>
            <a:endParaRPr lang="de-DE" dirty="0" smtClean="0"/>
          </a:p>
          <a:p>
            <a:pPr lvl="2"/>
            <a:r>
              <a:rPr lang="de-DE" dirty="0" smtClean="0"/>
              <a:t>Blindtext 20 Punkt: </a:t>
            </a:r>
            <a:r>
              <a:rPr lang="de-DE" dirty="0" err="1"/>
              <a:t>Aenean</a:t>
            </a:r>
            <a:r>
              <a:rPr lang="de-DE" dirty="0"/>
              <a:t> </a:t>
            </a:r>
            <a:r>
              <a:rPr lang="de-DE" dirty="0" err="1"/>
              <a:t>massa</a:t>
            </a:r>
            <a:r>
              <a:rPr lang="de-DE" dirty="0"/>
              <a:t>. </a:t>
            </a:r>
            <a:r>
              <a:rPr lang="de-DE" dirty="0" smtClean="0"/>
              <a:t>Cum </a:t>
            </a:r>
            <a:r>
              <a:rPr lang="de-DE" dirty="0" err="1"/>
              <a:t>sociis</a:t>
            </a:r>
            <a:r>
              <a:rPr lang="de-DE" dirty="0"/>
              <a:t> </a:t>
            </a:r>
            <a:r>
              <a:rPr lang="de-DE" dirty="0" err="1"/>
              <a:t>natoque</a:t>
            </a:r>
            <a:r>
              <a:rPr lang="de-DE" dirty="0"/>
              <a:t> </a:t>
            </a:r>
            <a:r>
              <a:rPr lang="de-DE" dirty="0" err="1"/>
              <a:t>penatibus</a:t>
            </a:r>
            <a:r>
              <a:rPr lang="de-DE" dirty="0"/>
              <a:t> et </a:t>
            </a:r>
            <a:r>
              <a:rPr lang="de-DE" dirty="0" err="1"/>
              <a:t>magnis</a:t>
            </a:r>
            <a:r>
              <a:rPr lang="de-DE" dirty="0"/>
              <a:t> </a:t>
            </a:r>
            <a:r>
              <a:rPr lang="de-DE" dirty="0" err="1"/>
              <a:t>dis</a:t>
            </a:r>
            <a:r>
              <a:rPr lang="de-DE" dirty="0"/>
              <a:t> </a:t>
            </a:r>
            <a:r>
              <a:rPr lang="de-DE" dirty="0" err="1"/>
              <a:t>parturient</a:t>
            </a:r>
            <a:r>
              <a:rPr lang="de-DE" dirty="0"/>
              <a:t> </a:t>
            </a:r>
            <a:r>
              <a:rPr lang="de-DE" dirty="0" err="1"/>
              <a:t>montes</a:t>
            </a:r>
            <a:r>
              <a:rPr lang="de-DE" dirty="0"/>
              <a:t>, </a:t>
            </a:r>
            <a:r>
              <a:rPr lang="de-DE" dirty="0" err="1"/>
              <a:t>nascetur</a:t>
            </a:r>
            <a:r>
              <a:rPr lang="de-DE" dirty="0"/>
              <a:t> </a:t>
            </a:r>
            <a:r>
              <a:rPr lang="de-DE" dirty="0" err="1"/>
              <a:t>ridiculus</a:t>
            </a:r>
            <a:r>
              <a:rPr lang="de-DE" dirty="0"/>
              <a:t> </a:t>
            </a:r>
            <a:r>
              <a:rPr lang="de-DE" dirty="0" err="1"/>
              <a:t>mus</a:t>
            </a:r>
            <a:r>
              <a:rPr lang="de-DE" dirty="0" smtClean="0"/>
              <a:t>.</a:t>
            </a:r>
            <a:r>
              <a:rPr lang="de-DE" dirty="0"/>
              <a:t> </a:t>
            </a:r>
            <a:r>
              <a:rPr lang="de-DE" dirty="0" err="1"/>
              <a:t>Cras</a:t>
            </a:r>
            <a:r>
              <a:rPr lang="de-DE" dirty="0"/>
              <a:t> </a:t>
            </a:r>
            <a:r>
              <a:rPr lang="de-DE" dirty="0" err="1"/>
              <a:t>dapibus</a:t>
            </a:r>
            <a:r>
              <a:rPr lang="de-DE" dirty="0"/>
              <a:t>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Vivamus</a:t>
            </a:r>
            <a:r>
              <a:rPr lang="de-DE" dirty="0" smtClean="0"/>
              <a:t> </a:t>
            </a:r>
            <a:r>
              <a:rPr lang="de-DE" dirty="0" err="1"/>
              <a:t>elementum</a:t>
            </a:r>
            <a:r>
              <a:rPr lang="de-DE" dirty="0"/>
              <a:t> </a:t>
            </a:r>
            <a:r>
              <a:rPr lang="de-DE" dirty="0" err="1"/>
              <a:t>semper</a:t>
            </a:r>
            <a:r>
              <a:rPr lang="de-DE" dirty="0"/>
              <a:t> </a:t>
            </a:r>
            <a:r>
              <a:rPr lang="de-DE" dirty="0" err="1"/>
              <a:t>nisi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686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7120" y="-70766"/>
            <a:ext cx="6386832" cy="6999532"/>
          </a:xfrm>
        </p:spPr>
      </p:pic>
      <p:sp>
        <p:nvSpPr>
          <p:cNvPr id="4" name="Inhaltsplatzhalter 3"/>
          <p:cNvSpPr>
            <a:spLocks noGrp="1"/>
          </p:cNvSpPr>
          <p:nvPr>
            <p:ph sz="half" idx="11"/>
          </p:nvPr>
        </p:nvSpPr>
        <p:spPr>
          <a:xfrm>
            <a:off x="515938" y="2438399"/>
            <a:ext cx="3564465" cy="3870325"/>
          </a:xfrm>
        </p:spPr>
        <p:txBody>
          <a:bodyPr/>
          <a:lstStyle/>
          <a:p>
            <a:r>
              <a:rPr lang="de-DE" altLang="de-DE" dirty="0" smtClean="0"/>
              <a:t>Beispiel für ein symmetrisch zweispaltiges </a:t>
            </a:r>
            <a:br>
              <a:rPr lang="de-DE" altLang="de-DE" dirty="0" smtClean="0"/>
            </a:br>
            <a:r>
              <a:rPr lang="de-DE" altLang="de-DE" dirty="0" smtClean="0"/>
              <a:t>Layout mit Grafik</a:t>
            </a:r>
            <a:endParaRPr lang="de-DE" alt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15936" y="260350"/>
            <a:ext cx="5580063" cy="1725766"/>
          </a:xfrm>
        </p:spPr>
        <p:txBody>
          <a:bodyPr/>
          <a:lstStyle/>
          <a:p>
            <a:r>
              <a:rPr lang="de-DE" dirty="0" smtClean="0"/>
              <a:t>Beispielhafte 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708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de-DE" dirty="0" smtClean="0"/>
              <a:t>Sie finden in der Vorlage Masterseiten für zweispaltige symmetrische und asymmetrische Layouts. </a:t>
            </a:r>
          </a:p>
          <a:p>
            <a:r>
              <a:rPr lang="de-DE" dirty="0" smtClean="0"/>
              <a:t>Textrahmen und Bilder können je nach Bedarf individuell angepasst werden.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Zweispaltiges Layout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half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364720"/>
            <a:ext cx="7222562" cy="10229724"/>
          </a:xfrm>
        </p:spPr>
      </p:pic>
    </p:spTree>
    <p:extLst>
      <p:ext uri="{BB962C8B-B14F-4D97-AF65-F5344CB8AC3E}">
        <p14:creationId xmlns:p14="http://schemas.microsoft.com/office/powerpoint/2010/main" val="69565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de-DE" dirty="0" smtClean="0"/>
              <a:t>können direkt in </a:t>
            </a:r>
            <a:r>
              <a:rPr lang="de-DE" dirty="0" err="1" smtClean="0"/>
              <a:t>Powerpoint</a:t>
            </a:r>
            <a:r>
              <a:rPr lang="de-DE" dirty="0" smtClean="0"/>
              <a:t> mit den voreingestellten EKM-Farben erstellt werden. </a:t>
            </a:r>
          </a:p>
          <a:p>
            <a:r>
              <a:rPr lang="de-DE" dirty="0" smtClean="0"/>
              <a:t>So passt alles optisch gut zusammen.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Diagramme …</a:t>
            </a:r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221315016"/>
              </p:ext>
            </p:extLst>
          </p:nvPr>
        </p:nvGraphicFramePr>
        <p:xfrm>
          <a:off x="515938" y="260350"/>
          <a:ext cx="7221537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02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753044"/>
            <a:ext cx="11784012" cy="8364087"/>
          </a:xfr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" y="152400"/>
            <a:ext cx="5400000" cy="1440000"/>
          </a:xfrm>
        </p:spPr>
        <p:txBody>
          <a:bodyPr/>
          <a:lstStyle/>
          <a:p>
            <a:r>
              <a:rPr lang="de-DE" dirty="0"/>
              <a:t>Für ganzseitige Bilder eignen sich die Vorlagen mit farbigen Textfeldern.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1835570" y="6356350"/>
            <a:ext cx="356430" cy="365125"/>
          </a:xfrm>
        </p:spPr>
        <p:txBody>
          <a:bodyPr/>
          <a:lstStyle/>
          <a:p>
            <a:fld id="{ADB74C6E-1CB0-4742-B55F-F11C190A1D4B}" type="slidenum">
              <a:rPr lang="de-DE" smtClean="0"/>
              <a:pPr/>
              <a:t>8</a:t>
            </a:fld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7236542" y="4156000"/>
            <a:ext cx="4547472" cy="956773"/>
            <a:chOff x="7236542" y="4156000"/>
            <a:chExt cx="4547472" cy="956773"/>
          </a:xfrm>
        </p:grpSpPr>
        <p:sp>
          <p:nvSpPr>
            <p:cNvPr id="6" name="Textfeld 5"/>
            <p:cNvSpPr txBox="1"/>
            <p:nvPr/>
          </p:nvSpPr>
          <p:spPr>
            <a:xfrm>
              <a:off x="7236542" y="4156000"/>
              <a:ext cx="4060722" cy="9567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144000" tIns="108000" rIns="108000" bIns="108000" rtlCol="0">
              <a:spAutoFit/>
            </a:bodyPr>
            <a:lstStyle/>
            <a:p>
              <a:pPr marL="0"/>
              <a:r>
                <a:rPr lang="de-DE" sz="1600" dirty="0" smtClean="0">
                  <a:solidFill>
                    <a:schemeClr val="accent6"/>
                  </a:solidFill>
                </a:rPr>
                <a:t>Bitte beachten Sie die Hilfslinie hier rechts!</a:t>
              </a:r>
            </a:p>
            <a:p>
              <a:pPr marL="0"/>
              <a:r>
                <a:rPr lang="de-DE" sz="1600" dirty="0" smtClean="0">
                  <a:solidFill>
                    <a:schemeClr val="accent6"/>
                  </a:solidFill>
                </a:rPr>
                <a:t>Abbildungen und Objekte sollten nicht darüber hinausragen.</a:t>
              </a:r>
            </a:p>
          </p:txBody>
        </p:sp>
        <p:sp>
          <p:nvSpPr>
            <p:cNvPr id="7" name="Pfeil nach rechts 6"/>
            <p:cNvSpPr/>
            <p:nvPr/>
          </p:nvSpPr>
          <p:spPr>
            <a:xfrm>
              <a:off x="11080956" y="4522839"/>
              <a:ext cx="703058" cy="52110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86157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87511" y="0"/>
            <a:ext cx="12171524" cy="6858000"/>
          </a:xfr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Für ganzseitige Bilder eignen sich die Vorlagen mit farbigen Textfeldern.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74C6E-1CB0-4742-B55F-F11C190A1D4B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05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EKM Standard">
  <a:themeElements>
    <a:clrScheme name="EKM">
      <a:dk1>
        <a:srgbClr val="44546A"/>
      </a:dk1>
      <a:lt1>
        <a:srgbClr val="FFFFFF"/>
      </a:lt1>
      <a:dk2>
        <a:srgbClr val="8496B0"/>
      </a:dk2>
      <a:lt2>
        <a:srgbClr val="E7E6E6"/>
      </a:lt2>
      <a:accent1>
        <a:srgbClr val="8CBE14"/>
      </a:accent1>
      <a:accent2>
        <a:srgbClr val="0050A0"/>
      </a:accent2>
      <a:accent3>
        <a:srgbClr val="ED7D31"/>
      </a:accent3>
      <a:accent4>
        <a:srgbClr val="A5A5A5"/>
      </a:accent4>
      <a:accent5>
        <a:srgbClr val="5B9BD5"/>
      </a:accent5>
      <a:accent6>
        <a:srgbClr val="FFC000"/>
      </a:accent6>
      <a:hlink>
        <a:srgbClr val="8CBE14"/>
      </a:hlink>
      <a:folHlink>
        <a:srgbClr val="8CBE14"/>
      </a:folHlink>
    </a:clrScheme>
    <a:fontScheme name="EKM: Segoe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144000" tIns="108000" rIns="108000" bIns="108000" rtlCol="0">
        <a:spAutoFit/>
      </a:bodyPr>
      <a:lstStyle>
        <a:defPPr marL="0">
          <a:defRPr sz="1600" dirty="0" smtClean="0">
            <a:solidFill>
              <a:srgbClr val="0050A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Vorlage (Breitbild)" id="{A6BD892F-73E6-4F03-B83F-770984A16A05}" vid="{04F541CF-1D5E-4FEF-B080-DBD79133A1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Vorlage (Breitbild)</Template>
  <TotalTime>0</TotalTime>
  <Words>192</Words>
  <Application>Microsoft Office PowerPoint</Application>
  <PresentationFormat>Breitbild</PresentationFormat>
  <Paragraphs>36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Segoe UI</vt:lpstr>
      <vt:lpstr>Segoe UI Semibold</vt:lpstr>
      <vt:lpstr>Symbol</vt:lpstr>
      <vt:lpstr>Times New Roman</vt:lpstr>
      <vt:lpstr>EKM Standard</vt:lpstr>
      <vt:lpstr>EKM  Powerpointvorlage</vt:lpstr>
      <vt:lpstr>PowerPoint-Präsentation</vt:lpstr>
      <vt:lpstr>Führungslinien helfen Objekte zu platzieren</vt:lpstr>
      <vt:lpstr>Musterüberschrift  38pt</vt:lpstr>
      <vt:lpstr>Beispielhafte Überschrift</vt:lpstr>
      <vt:lpstr>Zweispaltiges Layout</vt:lpstr>
      <vt:lpstr>Diagramme …</vt:lpstr>
      <vt:lpstr>PowerPoint-Präsentation</vt:lpstr>
      <vt:lpstr>PowerPoint-Präsentation</vt:lpstr>
      <vt:lpstr>PowerPoint-Präsentation</vt:lpstr>
    </vt:vector>
  </TitlesOfParts>
  <Company>Landeskirchenamt der EKM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 Arnold</dc:creator>
  <cp:lastModifiedBy>Stephan Arnold</cp:lastModifiedBy>
  <cp:revision>78</cp:revision>
  <dcterms:created xsi:type="dcterms:W3CDTF">2017-02-21T21:47:18Z</dcterms:created>
  <dcterms:modified xsi:type="dcterms:W3CDTF">2020-09-25T07:15:32Z</dcterms:modified>
</cp:coreProperties>
</file>